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4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97" r:id="rId9"/>
    <p:sldId id="298" r:id="rId10"/>
    <p:sldId id="263" r:id="rId11"/>
    <p:sldId id="270" r:id="rId12"/>
    <p:sldId id="268" r:id="rId13"/>
    <p:sldId id="274" r:id="rId14"/>
    <p:sldId id="275" r:id="rId15"/>
    <p:sldId id="282" r:id="rId16"/>
    <p:sldId id="271" r:id="rId17"/>
    <p:sldId id="299" r:id="rId18"/>
    <p:sldId id="273" r:id="rId19"/>
    <p:sldId id="272" r:id="rId20"/>
    <p:sldId id="276" r:id="rId21"/>
    <p:sldId id="277" r:id="rId22"/>
    <p:sldId id="295" r:id="rId23"/>
    <p:sldId id="278" r:id="rId24"/>
    <p:sldId id="280" r:id="rId25"/>
    <p:sldId id="296" r:id="rId26"/>
    <p:sldId id="284" r:id="rId27"/>
    <p:sldId id="300" r:id="rId28"/>
    <p:sldId id="294" r:id="rId29"/>
    <p:sldId id="288" r:id="rId30"/>
    <p:sldId id="291" r:id="rId31"/>
    <p:sldId id="285" r:id="rId32"/>
    <p:sldId id="301" r:id="rId33"/>
    <p:sldId id="302" r:id="rId34"/>
    <p:sldId id="266" r:id="rId35"/>
    <p:sldId id="3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" dt="2021-04-22T09:26:01.341"/>
    <p1510:client id="{01660C2F-34F0-4BFD-B94B-54FB6B27B174}" v="1444" dt="2021-04-08T07:38:26.896"/>
    <p1510:client id="{10A2238E-D3B6-FC64-3B6F-47A378D5E2E7}" v="435" dt="2021-04-15T06:06:01.046"/>
    <p1510:client id="{465862EC-6B5A-B139-D050-11D3D7BAB06B}" v="186" dt="2021-04-29T05:26:58.230"/>
    <p1510:client id="{4D914169-7F68-A5FC-35CC-243D6FE9C3B2}" v="358" dt="2021-04-22T09:15:44.586"/>
    <p1510:client id="{4E6D077F-CD16-AA17-F2FB-1791F32EA6E7}" v="134" dt="2021-04-15T07:19:06.932"/>
    <p1510:client id="{5148133F-4290-C724-12C6-C5014CAEA2F7}" v="13" dt="2021-04-15T09:43:58.727"/>
    <p1510:client id="{5CD396F8-4AB7-4C90-3CE9-95716D622295}" v="14" dt="2021-04-15T06:29:09.443"/>
    <p1510:client id="{684CCE6E-BE88-91D5-1811-47FE6E02ABEA}" v="26" dt="2021-04-08T07:44:11.084"/>
    <p1510:client id="{7CAA2EAF-F0A8-12AD-2D63-129A053BAD64}" v="396" dt="2021-04-22T11:21:14.379"/>
    <p1510:client id="{8284D4DB-517A-16D2-5310-B961A8EB6A0C}" v="89" dt="2021-04-15T09:37:11.045"/>
    <p1510:client id="{90B39C5E-D3D4-E424-B1C9-CEA9C8F9C111}" v="21" dt="2021-05-12T08:14:45.155"/>
    <p1510:client id="{9135BD9C-3C96-4C3E-AC32-61CC96C26E3C}" v="143" dt="2021-04-08T11:09:17.268"/>
    <p1510:client id="{A87F987A-387D-6BA0-186E-0000F863653D}" v="308" dt="2021-04-15T10:51:08.990"/>
    <p1510:client id="{A9E08391-ECCF-FF39-B0A7-80E2360A9BA4}" v="2" dt="2021-04-08T10:50:39.681"/>
    <p1510:client id="{B0DA5C86-176A-2AF5-AE2A-5C30FDD0A65E}" v="16" dt="2021-04-22T10:30:17.595"/>
    <p1510:client id="{DED74912-CC82-0BD3-9058-079A8849D466}" v="62" dt="2021-04-22T06:55:33.594"/>
    <p1510:client id="{E24250C7-1CDD-43DB-B7EE-D67BBEC76BAA}" v="63" dt="2021-04-29T09:42:50.107"/>
    <p1510:client id="{E78C8816-28AC-6CB0-14CD-F62C45A212BF}" v="775" dt="2021-04-29T09:59:46.131"/>
    <p1510:client id="{EF2DF643-238E-AFD9-B4EC-47D70D5855A3}" v="43" dt="2021-04-22T11:26:56.882"/>
    <p1510:client id="{F7D73060-D0C6-B5F0-ACB7-AF3402C21C09}" v="16" dt="2021-04-29T05:06:53.843"/>
    <p1510:client id="{FB9A1C89-4572-A261-77A3-5C8BD7313BE9}" v="120" dt="2021-04-22T07:00:03.959"/>
    <p1510:client id="{FDB55A1D-3168-6CAF-B49F-C0A79D67A297}" v="183" dt="2021-04-24T17:59:30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39EAA-6588-41B6-8BFE-2C66F80979C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5978C76-615A-45C6-A765-96537F795A83}">
      <dgm:prSet phldr="0"/>
      <dgm:spPr/>
      <dgm:t>
        <a:bodyPr/>
        <a:lstStyle/>
        <a:p>
          <a:r>
            <a:rPr lang="en-US">
              <a:latin typeface="Meiryo"/>
            </a:rPr>
            <a:t>Geoid</a:t>
          </a:r>
          <a:endParaRPr lang="en-US"/>
        </a:p>
      </dgm:t>
    </dgm:pt>
    <dgm:pt modelId="{0AB32EE0-2BCD-43F1-9244-C5300CBC25FA}" type="parTrans" cxnId="{5ACD15EA-EE62-46DA-BC39-5E2050805EE9}">
      <dgm:prSet/>
      <dgm:spPr/>
      <dgm:t>
        <a:bodyPr/>
        <a:lstStyle/>
        <a:p>
          <a:endParaRPr lang="en-US"/>
        </a:p>
      </dgm:t>
    </dgm:pt>
    <dgm:pt modelId="{190A9537-3DB2-4049-BBBA-F9B991F67861}" type="sibTrans" cxnId="{5ACD15EA-EE62-46DA-BC39-5E2050805EE9}">
      <dgm:prSet/>
      <dgm:spPr/>
      <dgm:t>
        <a:bodyPr/>
        <a:lstStyle/>
        <a:p>
          <a:endParaRPr lang="en-US"/>
        </a:p>
      </dgm:t>
    </dgm:pt>
    <dgm:pt modelId="{BE3E34E7-F49B-4EF2-8B1D-1162D63B7E95}">
      <dgm:prSet/>
      <dgm:spPr/>
      <dgm:t>
        <a:bodyPr/>
        <a:lstStyle/>
        <a:p>
          <a:r>
            <a:rPr lang="en-US"/>
            <a:t>Get the Geoid (stationary assumption) N</a:t>
          </a:r>
        </a:p>
      </dgm:t>
    </dgm:pt>
    <dgm:pt modelId="{1F34F2EE-3C57-4E9D-80EC-BA866280A82C}" type="parTrans" cxnId="{F090C60F-E889-4193-8221-BD1A94DD6C4D}">
      <dgm:prSet/>
      <dgm:spPr/>
      <dgm:t>
        <a:bodyPr/>
        <a:lstStyle/>
        <a:p>
          <a:endParaRPr lang="en-US"/>
        </a:p>
      </dgm:t>
    </dgm:pt>
    <dgm:pt modelId="{FC2BB7C9-A2CA-4E7A-94F5-1503F674F092}" type="sibTrans" cxnId="{F090C60F-E889-4193-8221-BD1A94DD6C4D}">
      <dgm:prSet/>
      <dgm:spPr/>
      <dgm:t>
        <a:bodyPr/>
        <a:lstStyle/>
        <a:p>
          <a:endParaRPr lang="en-US"/>
        </a:p>
      </dgm:t>
    </dgm:pt>
    <dgm:pt modelId="{5F7ED988-6EB8-4226-948E-1EF7E063A3D1}">
      <dgm:prSet/>
      <dgm:spPr/>
      <dgm:t>
        <a:bodyPr/>
        <a:lstStyle/>
        <a:p>
          <a:r>
            <a:rPr lang="en-US">
              <a:latin typeface="Meiryo"/>
            </a:rPr>
            <a:t>SSH</a:t>
          </a:r>
          <a:endParaRPr lang="en-US"/>
        </a:p>
      </dgm:t>
    </dgm:pt>
    <dgm:pt modelId="{453FA984-D5EB-452E-874A-C693D4F1A41F}" type="parTrans" cxnId="{0B5974E3-60BD-48C2-84F4-1C5AEDE9A6AF}">
      <dgm:prSet/>
      <dgm:spPr/>
      <dgm:t>
        <a:bodyPr/>
        <a:lstStyle/>
        <a:p>
          <a:endParaRPr lang="en-US"/>
        </a:p>
      </dgm:t>
    </dgm:pt>
    <dgm:pt modelId="{2BA6DD42-9F2E-4A67-ADBB-BCF6F63AD2F6}" type="sibTrans" cxnId="{0B5974E3-60BD-48C2-84F4-1C5AEDE9A6AF}">
      <dgm:prSet/>
      <dgm:spPr/>
      <dgm:t>
        <a:bodyPr/>
        <a:lstStyle/>
        <a:p>
          <a:endParaRPr lang="en-US"/>
        </a:p>
      </dgm:t>
    </dgm:pt>
    <dgm:pt modelId="{0ECE09EE-7BED-4B80-A55A-22BAB3E8A921}">
      <dgm:prSet/>
      <dgm:spPr/>
      <dgm:t>
        <a:bodyPr/>
        <a:lstStyle/>
        <a:p>
          <a:r>
            <a:rPr lang="en-US"/>
            <a:t>Compute the time average for the Sea surface height n</a:t>
          </a:r>
        </a:p>
      </dgm:t>
    </dgm:pt>
    <dgm:pt modelId="{3B4716B6-98FC-4E11-AF2A-E4DF5168DCF7}" type="parTrans" cxnId="{28984FA7-02E1-402D-9C96-62229E266167}">
      <dgm:prSet/>
      <dgm:spPr/>
      <dgm:t>
        <a:bodyPr/>
        <a:lstStyle/>
        <a:p>
          <a:endParaRPr lang="en-US"/>
        </a:p>
      </dgm:t>
    </dgm:pt>
    <dgm:pt modelId="{6C358B6C-67D8-42C8-9C93-3EE516C756B4}" type="sibTrans" cxnId="{28984FA7-02E1-402D-9C96-62229E266167}">
      <dgm:prSet/>
      <dgm:spPr/>
      <dgm:t>
        <a:bodyPr/>
        <a:lstStyle/>
        <a:p>
          <a:endParaRPr lang="en-US"/>
        </a:p>
      </dgm:t>
    </dgm:pt>
    <dgm:pt modelId="{DB375691-C71B-4E0A-B121-739C89B755E2}">
      <dgm:prSet/>
      <dgm:spPr/>
      <dgm:t>
        <a:bodyPr/>
        <a:lstStyle/>
        <a:p>
          <a:r>
            <a:rPr lang="en-US">
              <a:latin typeface="Meiryo"/>
            </a:rPr>
            <a:t>MDT</a:t>
          </a:r>
          <a:endParaRPr lang="en-US"/>
        </a:p>
      </dgm:t>
    </dgm:pt>
    <dgm:pt modelId="{44D8FB10-D684-41A2-BDA3-65B886053100}" type="parTrans" cxnId="{A580022C-3773-453A-A3D2-FC78CE44D1FE}">
      <dgm:prSet/>
      <dgm:spPr/>
      <dgm:t>
        <a:bodyPr/>
        <a:lstStyle/>
        <a:p>
          <a:endParaRPr lang="en-US"/>
        </a:p>
      </dgm:t>
    </dgm:pt>
    <dgm:pt modelId="{E94A0819-6320-4E80-958B-A78D11A923C6}" type="sibTrans" cxnId="{A580022C-3773-453A-A3D2-FC78CE44D1FE}">
      <dgm:prSet/>
      <dgm:spPr/>
      <dgm:t>
        <a:bodyPr/>
        <a:lstStyle/>
        <a:p>
          <a:endParaRPr lang="en-US"/>
        </a:p>
      </dgm:t>
    </dgm:pt>
    <dgm:pt modelId="{F0C71EF0-70C1-4DB7-A292-6878595866F0}">
      <dgm:prSet/>
      <dgm:spPr/>
      <dgm:t>
        <a:bodyPr/>
        <a:lstStyle/>
        <a:p>
          <a:r>
            <a:rPr lang="en-US"/>
            <a:t>Get the Mean Dynamic Topography (MDT) n-N</a:t>
          </a:r>
        </a:p>
      </dgm:t>
    </dgm:pt>
    <dgm:pt modelId="{5C1763D9-DCF8-4059-A3A4-4F6B758FB79B}" type="parTrans" cxnId="{5E10CD95-D71D-4AED-B1C8-D15BF6C44EC6}">
      <dgm:prSet/>
      <dgm:spPr/>
      <dgm:t>
        <a:bodyPr/>
        <a:lstStyle/>
        <a:p>
          <a:endParaRPr lang="en-US"/>
        </a:p>
      </dgm:t>
    </dgm:pt>
    <dgm:pt modelId="{0C0A9BB8-69D0-403A-9C12-1C7224E08987}" type="sibTrans" cxnId="{5E10CD95-D71D-4AED-B1C8-D15BF6C44EC6}">
      <dgm:prSet/>
      <dgm:spPr/>
      <dgm:t>
        <a:bodyPr/>
        <a:lstStyle/>
        <a:p>
          <a:endParaRPr lang="en-US"/>
        </a:p>
      </dgm:t>
    </dgm:pt>
    <dgm:pt modelId="{114DB5D6-884F-4689-8045-4FB6879C97B4}">
      <dgm:prSet/>
      <dgm:spPr/>
      <dgm:t>
        <a:bodyPr/>
        <a:lstStyle/>
        <a:p>
          <a:r>
            <a:rPr lang="en-US"/>
            <a:t>Filter</a:t>
          </a:r>
        </a:p>
      </dgm:t>
    </dgm:pt>
    <dgm:pt modelId="{4A22A98E-DFCF-48B0-83C1-A9BE2287889D}" type="parTrans" cxnId="{724E576B-7521-4DCD-85D7-E9C1DFB03AD8}">
      <dgm:prSet/>
      <dgm:spPr/>
      <dgm:t>
        <a:bodyPr/>
        <a:lstStyle/>
        <a:p>
          <a:endParaRPr lang="en-US"/>
        </a:p>
      </dgm:t>
    </dgm:pt>
    <dgm:pt modelId="{CC336523-A82B-4A31-98F8-403B514CFB0F}" type="sibTrans" cxnId="{724E576B-7521-4DCD-85D7-E9C1DFB03AD8}">
      <dgm:prSet/>
      <dgm:spPr/>
      <dgm:t>
        <a:bodyPr/>
        <a:lstStyle/>
        <a:p>
          <a:endParaRPr lang="en-US"/>
        </a:p>
      </dgm:t>
    </dgm:pt>
    <dgm:pt modelId="{470E3B7A-2E2F-429A-BED1-A93739891622}">
      <dgm:prSet/>
      <dgm:spPr/>
      <dgm:t>
        <a:bodyPr/>
        <a:lstStyle/>
        <a:p>
          <a:r>
            <a:rPr lang="en-US"/>
            <a:t>Filter the MDT to remove the noise and residual errors</a:t>
          </a:r>
        </a:p>
      </dgm:t>
    </dgm:pt>
    <dgm:pt modelId="{021D6DBE-FE7C-4AF5-A64A-622A1FFB1ACE}" type="parTrans" cxnId="{EAA00C5D-EF6E-4EF2-A8F5-94E0459F8581}">
      <dgm:prSet/>
      <dgm:spPr/>
      <dgm:t>
        <a:bodyPr/>
        <a:lstStyle/>
        <a:p>
          <a:endParaRPr lang="en-US"/>
        </a:p>
      </dgm:t>
    </dgm:pt>
    <dgm:pt modelId="{70B05B8D-1D99-40F7-A7FA-64A6E778701D}" type="sibTrans" cxnId="{EAA00C5D-EF6E-4EF2-A8F5-94E0459F8581}">
      <dgm:prSet/>
      <dgm:spPr/>
      <dgm:t>
        <a:bodyPr/>
        <a:lstStyle/>
        <a:p>
          <a:endParaRPr lang="en-US"/>
        </a:p>
      </dgm:t>
    </dgm:pt>
    <dgm:pt modelId="{06F9E99D-A6C6-4EA2-A39A-65CF7B9E4274}">
      <dgm:prSet/>
      <dgm:spPr/>
      <dgm:t>
        <a:bodyPr/>
        <a:lstStyle/>
        <a:p>
          <a:r>
            <a:rPr lang="en-US">
              <a:latin typeface="Meiryo"/>
            </a:rPr>
            <a:t>Current</a:t>
          </a:r>
          <a:endParaRPr lang="en-US"/>
        </a:p>
      </dgm:t>
    </dgm:pt>
    <dgm:pt modelId="{BAFD3AD0-6BE6-4C23-8566-BCAD445CF456}" type="parTrans" cxnId="{20004F6C-4CDF-40FB-A452-C37D49879906}">
      <dgm:prSet/>
      <dgm:spPr/>
      <dgm:t>
        <a:bodyPr/>
        <a:lstStyle/>
        <a:p>
          <a:endParaRPr lang="en-US"/>
        </a:p>
      </dgm:t>
    </dgm:pt>
    <dgm:pt modelId="{2DCDC244-8B9B-47B6-B97F-F9DAFEF2E869}" type="sibTrans" cxnId="{20004F6C-4CDF-40FB-A452-C37D49879906}">
      <dgm:prSet/>
      <dgm:spPr/>
      <dgm:t>
        <a:bodyPr/>
        <a:lstStyle/>
        <a:p>
          <a:endParaRPr lang="en-US"/>
        </a:p>
      </dgm:t>
    </dgm:pt>
    <dgm:pt modelId="{C9E40DF2-04F6-43A9-B2E5-541A25DF52BD}">
      <dgm:prSet/>
      <dgm:spPr/>
      <dgm:t>
        <a:bodyPr/>
        <a:lstStyle/>
        <a:p>
          <a:r>
            <a:rPr lang="en-US"/>
            <a:t>Get the current components for each of the grid u, v</a:t>
          </a:r>
        </a:p>
      </dgm:t>
    </dgm:pt>
    <dgm:pt modelId="{28AAAE67-4A1E-4120-9931-84ED21973EB2}" type="parTrans" cxnId="{B4F5FC2A-6A02-4907-9F2F-4964D904347D}">
      <dgm:prSet/>
      <dgm:spPr/>
      <dgm:t>
        <a:bodyPr/>
        <a:lstStyle/>
        <a:p>
          <a:endParaRPr lang="en-US"/>
        </a:p>
      </dgm:t>
    </dgm:pt>
    <dgm:pt modelId="{99352051-2525-475A-A4E4-EC31066165C8}" type="sibTrans" cxnId="{B4F5FC2A-6A02-4907-9F2F-4964D904347D}">
      <dgm:prSet/>
      <dgm:spPr/>
      <dgm:t>
        <a:bodyPr/>
        <a:lstStyle/>
        <a:p>
          <a:endParaRPr lang="en-US"/>
        </a:p>
      </dgm:t>
    </dgm:pt>
    <dgm:pt modelId="{7D4B08EA-3415-46C8-AA4B-BDF75430317B}">
      <dgm:prSet/>
      <dgm:spPr/>
      <dgm:t>
        <a:bodyPr/>
        <a:lstStyle/>
        <a:p>
          <a:r>
            <a:rPr lang="en-US">
              <a:latin typeface="Meiryo"/>
            </a:rPr>
            <a:t>PCA</a:t>
          </a:r>
          <a:endParaRPr lang="en-US"/>
        </a:p>
      </dgm:t>
    </dgm:pt>
    <dgm:pt modelId="{E6EC6C9B-884F-41E5-B063-22721292C663}" type="parTrans" cxnId="{67AB087C-A1B4-4FC8-85B3-DF146C97BD13}">
      <dgm:prSet/>
      <dgm:spPr/>
      <dgm:t>
        <a:bodyPr/>
        <a:lstStyle/>
        <a:p>
          <a:endParaRPr lang="en-US"/>
        </a:p>
      </dgm:t>
    </dgm:pt>
    <dgm:pt modelId="{67E444BC-2D5E-4CE7-A122-3383EE57ECFF}" type="sibTrans" cxnId="{67AB087C-A1B4-4FC8-85B3-DF146C97BD13}">
      <dgm:prSet/>
      <dgm:spPr/>
      <dgm:t>
        <a:bodyPr/>
        <a:lstStyle/>
        <a:p>
          <a:endParaRPr lang="en-US"/>
        </a:p>
      </dgm:t>
    </dgm:pt>
    <dgm:pt modelId="{740CCAFD-0C7A-4651-831B-38D118AFD983}">
      <dgm:prSet/>
      <dgm:spPr/>
      <dgm:t>
        <a:bodyPr/>
        <a:lstStyle/>
        <a:p>
          <a:r>
            <a:rPr lang="en-US"/>
            <a:t>Try to track the trends in the currents either by Principal Component Analysis  or some other model.</a:t>
          </a:r>
        </a:p>
      </dgm:t>
    </dgm:pt>
    <dgm:pt modelId="{35CEB7A5-0A0E-4840-B9EF-E6406D6CA3E5}" type="parTrans" cxnId="{13B26E70-FAE9-4686-88A3-A4BDDF554D30}">
      <dgm:prSet/>
      <dgm:spPr/>
      <dgm:t>
        <a:bodyPr/>
        <a:lstStyle/>
        <a:p>
          <a:endParaRPr lang="en-US"/>
        </a:p>
      </dgm:t>
    </dgm:pt>
    <dgm:pt modelId="{7B55D258-D8C5-4D41-BB86-08039985F68D}" type="sibTrans" cxnId="{13B26E70-FAE9-4686-88A3-A4BDDF554D30}">
      <dgm:prSet/>
      <dgm:spPr/>
      <dgm:t>
        <a:bodyPr/>
        <a:lstStyle/>
        <a:p>
          <a:endParaRPr lang="en-US"/>
        </a:p>
      </dgm:t>
    </dgm:pt>
    <dgm:pt modelId="{875560C3-AD71-4CC8-93B1-2419431FCB35}" type="pres">
      <dgm:prSet presAssocID="{DAF39EAA-6588-41B6-8BFE-2C66F80979C2}" presName="Name0" presStyleCnt="0">
        <dgm:presLayoutVars>
          <dgm:dir/>
          <dgm:animLvl val="lvl"/>
          <dgm:resizeHandles val="exact"/>
        </dgm:presLayoutVars>
      </dgm:prSet>
      <dgm:spPr/>
    </dgm:pt>
    <dgm:pt modelId="{97D61AA7-BAAA-45DA-9290-EF34A5B9A205}" type="pres">
      <dgm:prSet presAssocID="{7D4B08EA-3415-46C8-AA4B-BDF75430317B}" presName="boxAndChildren" presStyleCnt="0"/>
      <dgm:spPr/>
    </dgm:pt>
    <dgm:pt modelId="{044A70EF-6A3C-4F55-9072-B481DB263314}" type="pres">
      <dgm:prSet presAssocID="{7D4B08EA-3415-46C8-AA4B-BDF75430317B}" presName="parentTextBox" presStyleLbl="alignNode1" presStyleIdx="0" presStyleCnt="6"/>
      <dgm:spPr/>
    </dgm:pt>
    <dgm:pt modelId="{9F07755C-54EF-4F63-9112-CBAF4EAAAA2A}" type="pres">
      <dgm:prSet presAssocID="{7D4B08EA-3415-46C8-AA4B-BDF75430317B}" presName="descendantBox" presStyleLbl="bgAccFollowNode1" presStyleIdx="0" presStyleCnt="6"/>
      <dgm:spPr/>
    </dgm:pt>
    <dgm:pt modelId="{70206CC5-A2CB-43C6-BB7F-9A9666A52F33}" type="pres">
      <dgm:prSet presAssocID="{2DCDC244-8B9B-47B6-B97F-F9DAFEF2E869}" presName="sp" presStyleCnt="0"/>
      <dgm:spPr/>
    </dgm:pt>
    <dgm:pt modelId="{79049E8F-ADE3-4358-9D9C-0517268FEF0E}" type="pres">
      <dgm:prSet presAssocID="{06F9E99D-A6C6-4EA2-A39A-65CF7B9E4274}" presName="arrowAndChildren" presStyleCnt="0"/>
      <dgm:spPr/>
    </dgm:pt>
    <dgm:pt modelId="{42666E16-D032-4C4F-8566-C623BB80A4AF}" type="pres">
      <dgm:prSet presAssocID="{06F9E99D-A6C6-4EA2-A39A-65CF7B9E4274}" presName="parentTextArrow" presStyleLbl="node1" presStyleIdx="0" presStyleCnt="0"/>
      <dgm:spPr/>
    </dgm:pt>
    <dgm:pt modelId="{DEC5E36D-4219-4A73-8565-0AE62FECEA4C}" type="pres">
      <dgm:prSet presAssocID="{06F9E99D-A6C6-4EA2-A39A-65CF7B9E4274}" presName="arrow" presStyleLbl="alignNode1" presStyleIdx="1" presStyleCnt="6"/>
      <dgm:spPr/>
    </dgm:pt>
    <dgm:pt modelId="{CD7D18F9-052E-49F7-9725-3515C1306B2A}" type="pres">
      <dgm:prSet presAssocID="{06F9E99D-A6C6-4EA2-A39A-65CF7B9E4274}" presName="descendantArrow" presStyleLbl="bgAccFollowNode1" presStyleIdx="1" presStyleCnt="6"/>
      <dgm:spPr/>
    </dgm:pt>
    <dgm:pt modelId="{5CD9D75B-1A9B-442C-8A96-63538AF4D3B7}" type="pres">
      <dgm:prSet presAssocID="{CC336523-A82B-4A31-98F8-403B514CFB0F}" presName="sp" presStyleCnt="0"/>
      <dgm:spPr/>
    </dgm:pt>
    <dgm:pt modelId="{87A5721A-379D-462A-8E85-768924D4BA5F}" type="pres">
      <dgm:prSet presAssocID="{114DB5D6-884F-4689-8045-4FB6879C97B4}" presName="arrowAndChildren" presStyleCnt="0"/>
      <dgm:spPr/>
    </dgm:pt>
    <dgm:pt modelId="{491651AA-F614-4537-AB50-E080EC594D14}" type="pres">
      <dgm:prSet presAssocID="{114DB5D6-884F-4689-8045-4FB6879C97B4}" presName="parentTextArrow" presStyleLbl="node1" presStyleIdx="0" presStyleCnt="0"/>
      <dgm:spPr/>
    </dgm:pt>
    <dgm:pt modelId="{CC80632C-31C4-4BB4-97A6-FF6CBFDDCDEB}" type="pres">
      <dgm:prSet presAssocID="{114DB5D6-884F-4689-8045-4FB6879C97B4}" presName="arrow" presStyleLbl="alignNode1" presStyleIdx="2" presStyleCnt="6"/>
      <dgm:spPr/>
    </dgm:pt>
    <dgm:pt modelId="{7A9DE940-5593-40C5-AFCD-04582F0E274A}" type="pres">
      <dgm:prSet presAssocID="{114DB5D6-884F-4689-8045-4FB6879C97B4}" presName="descendantArrow" presStyleLbl="bgAccFollowNode1" presStyleIdx="2" presStyleCnt="6"/>
      <dgm:spPr/>
    </dgm:pt>
    <dgm:pt modelId="{8C0CBA4A-4F40-4BE7-A095-407821E21E2A}" type="pres">
      <dgm:prSet presAssocID="{E94A0819-6320-4E80-958B-A78D11A923C6}" presName="sp" presStyleCnt="0"/>
      <dgm:spPr/>
    </dgm:pt>
    <dgm:pt modelId="{A0CEBC8E-36E4-43B5-86DD-071CF3BC20D9}" type="pres">
      <dgm:prSet presAssocID="{DB375691-C71B-4E0A-B121-739C89B755E2}" presName="arrowAndChildren" presStyleCnt="0"/>
      <dgm:spPr/>
    </dgm:pt>
    <dgm:pt modelId="{04BD8A26-3891-4D94-97DD-E0DD69BD34F8}" type="pres">
      <dgm:prSet presAssocID="{DB375691-C71B-4E0A-B121-739C89B755E2}" presName="parentTextArrow" presStyleLbl="node1" presStyleIdx="0" presStyleCnt="0"/>
      <dgm:spPr/>
    </dgm:pt>
    <dgm:pt modelId="{37220E14-9D92-44AD-B44F-B87507E05935}" type="pres">
      <dgm:prSet presAssocID="{DB375691-C71B-4E0A-B121-739C89B755E2}" presName="arrow" presStyleLbl="alignNode1" presStyleIdx="3" presStyleCnt="6"/>
      <dgm:spPr/>
    </dgm:pt>
    <dgm:pt modelId="{CA73CC1F-1E3F-48A8-BD1D-F9C7EF5ACAA0}" type="pres">
      <dgm:prSet presAssocID="{DB375691-C71B-4E0A-B121-739C89B755E2}" presName="descendantArrow" presStyleLbl="bgAccFollowNode1" presStyleIdx="3" presStyleCnt="6"/>
      <dgm:spPr/>
    </dgm:pt>
    <dgm:pt modelId="{DFE7101E-106B-43DD-9500-ACEB4E510D08}" type="pres">
      <dgm:prSet presAssocID="{2BA6DD42-9F2E-4A67-ADBB-BCF6F63AD2F6}" presName="sp" presStyleCnt="0"/>
      <dgm:spPr/>
    </dgm:pt>
    <dgm:pt modelId="{09373B1E-6F30-4898-95FB-9EAB34664343}" type="pres">
      <dgm:prSet presAssocID="{5F7ED988-6EB8-4226-948E-1EF7E063A3D1}" presName="arrowAndChildren" presStyleCnt="0"/>
      <dgm:spPr/>
    </dgm:pt>
    <dgm:pt modelId="{7177C98D-F69D-4050-8A70-90B5F7A07235}" type="pres">
      <dgm:prSet presAssocID="{5F7ED988-6EB8-4226-948E-1EF7E063A3D1}" presName="parentTextArrow" presStyleLbl="node1" presStyleIdx="0" presStyleCnt="0"/>
      <dgm:spPr/>
    </dgm:pt>
    <dgm:pt modelId="{9AE024AF-6FD0-4501-AEC9-B01A25CE3FA1}" type="pres">
      <dgm:prSet presAssocID="{5F7ED988-6EB8-4226-948E-1EF7E063A3D1}" presName="arrow" presStyleLbl="alignNode1" presStyleIdx="4" presStyleCnt="6"/>
      <dgm:spPr/>
    </dgm:pt>
    <dgm:pt modelId="{2D0C65C3-0771-4143-A0D3-32089C505220}" type="pres">
      <dgm:prSet presAssocID="{5F7ED988-6EB8-4226-948E-1EF7E063A3D1}" presName="descendantArrow" presStyleLbl="bgAccFollowNode1" presStyleIdx="4" presStyleCnt="6"/>
      <dgm:spPr/>
    </dgm:pt>
    <dgm:pt modelId="{79BE46EB-2E43-4AF5-B1E8-D36431AEDB42}" type="pres">
      <dgm:prSet presAssocID="{190A9537-3DB2-4049-BBBA-F9B991F67861}" presName="sp" presStyleCnt="0"/>
      <dgm:spPr/>
    </dgm:pt>
    <dgm:pt modelId="{2868B1B6-983C-4321-B201-BF8D577B9B27}" type="pres">
      <dgm:prSet presAssocID="{65978C76-615A-45C6-A765-96537F795A83}" presName="arrowAndChildren" presStyleCnt="0"/>
      <dgm:spPr/>
    </dgm:pt>
    <dgm:pt modelId="{595CAE3F-C9B9-4601-8A6D-FB9031E361B6}" type="pres">
      <dgm:prSet presAssocID="{65978C76-615A-45C6-A765-96537F795A83}" presName="parentTextArrow" presStyleLbl="node1" presStyleIdx="0" presStyleCnt="0"/>
      <dgm:spPr/>
    </dgm:pt>
    <dgm:pt modelId="{6F97BF97-D45C-45EB-87FA-17532DD5D40D}" type="pres">
      <dgm:prSet presAssocID="{65978C76-615A-45C6-A765-96537F795A83}" presName="arrow" presStyleLbl="alignNode1" presStyleIdx="5" presStyleCnt="6"/>
      <dgm:spPr/>
    </dgm:pt>
    <dgm:pt modelId="{9564ADF4-0E11-4988-BAEF-41D482F69AEB}" type="pres">
      <dgm:prSet presAssocID="{65978C76-615A-45C6-A765-96537F795A83}" presName="descendantArrow" presStyleLbl="bgAccFollowNode1" presStyleIdx="5" presStyleCnt="6"/>
      <dgm:spPr/>
    </dgm:pt>
  </dgm:ptLst>
  <dgm:cxnLst>
    <dgm:cxn modelId="{2644FC0D-9556-474D-A78D-B511AEC13EFB}" type="presOf" srcId="{114DB5D6-884F-4689-8045-4FB6879C97B4}" destId="{491651AA-F614-4537-AB50-E080EC594D14}" srcOrd="0" destOrd="0" presId="urn:microsoft.com/office/officeart/2016/7/layout/VerticalDownArrowProcess"/>
    <dgm:cxn modelId="{F090C60F-E889-4193-8221-BD1A94DD6C4D}" srcId="{65978C76-615A-45C6-A765-96537F795A83}" destId="{BE3E34E7-F49B-4EF2-8B1D-1162D63B7E95}" srcOrd="0" destOrd="0" parTransId="{1F34F2EE-3C57-4E9D-80EC-BA866280A82C}" sibTransId="{FC2BB7C9-A2CA-4E7A-94F5-1503F674F092}"/>
    <dgm:cxn modelId="{1331DE0F-AE7D-4BFE-9E9E-F4FB2F124E77}" type="presOf" srcId="{DB375691-C71B-4E0A-B121-739C89B755E2}" destId="{04BD8A26-3891-4D94-97DD-E0DD69BD34F8}" srcOrd="0" destOrd="0" presId="urn:microsoft.com/office/officeart/2016/7/layout/VerticalDownArrowProcess"/>
    <dgm:cxn modelId="{17B2721B-2385-4E70-A21E-CD3E5AE366F4}" type="presOf" srcId="{470E3B7A-2E2F-429A-BED1-A93739891622}" destId="{7A9DE940-5593-40C5-AFCD-04582F0E274A}" srcOrd="0" destOrd="0" presId="urn:microsoft.com/office/officeart/2016/7/layout/VerticalDownArrowProcess"/>
    <dgm:cxn modelId="{135D5624-BEA7-4CEA-BDFE-00BD1D3BBBED}" type="presOf" srcId="{BE3E34E7-F49B-4EF2-8B1D-1162D63B7E95}" destId="{9564ADF4-0E11-4988-BAEF-41D482F69AEB}" srcOrd="0" destOrd="0" presId="urn:microsoft.com/office/officeart/2016/7/layout/VerticalDownArrowProcess"/>
    <dgm:cxn modelId="{B4F5FC2A-6A02-4907-9F2F-4964D904347D}" srcId="{06F9E99D-A6C6-4EA2-A39A-65CF7B9E4274}" destId="{C9E40DF2-04F6-43A9-B2E5-541A25DF52BD}" srcOrd="0" destOrd="0" parTransId="{28AAAE67-4A1E-4120-9931-84ED21973EB2}" sibTransId="{99352051-2525-475A-A4E4-EC31066165C8}"/>
    <dgm:cxn modelId="{A580022C-3773-453A-A3D2-FC78CE44D1FE}" srcId="{DAF39EAA-6588-41B6-8BFE-2C66F80979C2}" destId="{DB375691-C71B-4E0A-B121-739C89B755E2}" srcOrd="2" destOrd="0" parTransId="{44D8FB10-D684-41A2-BDA3-65B886053100}" sibTransId="{E94A0819-6320-4E80-958B-A78D11A923C6}"/>
    <dgm:cxn modelId="{44FC9730-5D62-4932-BF91-D0AF5849289A}" type="presOf" srcId="{0ECE09EE-7BED-4B80-A55A-22BAB3E8A921}" destId="{2D0C65C3-0771-4143-A0D3-32089C505220}" srcOrd="0" destOrd="0" presId="urn:microsoft.com/office/officeart/2016/7/layout/VerticalDownArrowProcess"/>
    <dgm:cxn modelId="{C5D0CA32-C50B-4B86-B1F2-F64FB4396D02}" type="presOf" srcId="{65978C76-615A-45C6-A765-96537F795A83}" destId="{6F97BF97-D45C-45EB-87FA-17532DD5D40D}" srcOrd="1" destOrd="0" presId="urn:microsoft.com/office/officeart/2016/7/layout/VerticalDownArrowProcess"/>
    <dgm:cxn modelId="{FF7BBF38-DF64-4193-A136-241116ADCD3B}" type="presOf" srcId="{114DB5D6-884F-4689-8045-4FB6879C97B4}" destId="{CC80632C-31C4-4BB4-97A6-FF6CBFDDCDEB}" srcOrd="1" destOrd="0" presId="urn:microsoft.com/office/officeart/2016/7/layout/VerticalDownArrowProcess"/>
    <dgm:cxn modelId="{9822D63C-5BC2-4401-B577-19BD5E83ACA4}" type="presOf" srcId="{06F9E99D-A6C6-4EA2-A39A-65CF7B9E4274}" destId="{DEC5E36D-4219-4A73-8565-0AE62FECEA4C}" srcOrd="1" destOrd="0" presId="urn:microsoft.com/office/officeart/2016/7/layout/VerticalDownArrowProcess"/>
    <dgm:cxn modelId="{EAA00C5D-EF6E-4EF2-A8F5-94E0459F8581}" srcId="{114DB5D6-884F-4689-8045-4FB6879C97B4}" destId="{470E3B7A-2E2F-429A-BED1-A93739891622}" srcOrd="0" destOrd="0" parTransId="{021D6DBE-FE7C-4AF5-A64A-622A1FFB1ACE}" sibTransId="{70B05B8D-1D99-40F7-A7FA-64A6E778701D}"/>
    <dgm:cxn modelId="{17B72C49-C861-41F2-A086-E8BBB200AB64}" type="presOf" srcId="{5F7ED988-6EB8-4226-948E-1EF7E063A3D1}" destId="{7177C98D-F69D-4050-8A70-90B5F7A07235}" srcOrd="0" destOrd="0" presId="urn:microsoft.com/office/officeart/2016/7/layout/VerticalDownArrowProcess"/>
    <dgm:cxn modelId="{724E576B-7521-4DCD-85D7-E9C1DFB03AD8}" srcId="{DAF39EAA-6588-41B6-8BFE-2C66F80979C2}" destId="{114DB5D6-884F-4689-8045-4FB6879C97B4}" srcOrd="3" destOrd="0" parTransId="{4A22A98E-DFCF-48B0-83C1-A9BE2287889D}" sibTransId="{CC336523-A82B-4A31-98F8-403B514CFB0F}"/>
    <dgm:cxn modelId="{20004F6C-4CDF-40FB-A452-C37D49879906}" srcId="{DAF39EAA-6588-41B6-8BFE-2C66F80979C2}" destId="{06F9E99D-A6C6-4EA2-A39A-65CF7B9E4274}" srcOrd="4" destOrd="0" parTransId="{BAFD3AD0-6BE6-4C23-8566-BCAD445CF456}" sibTransId="{2DCDC244-8B9B-47B6-B97F-F9DAFEF2E869}"/>
    <dgm:cxn modelId="{13B26E70-FAE9-4686-88A3-A4BDDF554D30}" srcId="{7D4B08EA-3415-46C8-AA4B-BDF75430317B}" destId="{740CCAFD-0C7A-4651-831B-38D118AFD983}" srcOrd="0" destOrd="0" parTransId="{35CEB7A5-0A0E-4840-B9EF-E6406D6CA3E5}" sibTransId="{7B55D258-D8C5-4D41-BB86-08039985F68D}"/>
    <dgm:cxn modelId="{67AB087C-A1B4-4FC8-85B3-DF146C97BD13}" srcId="{DAF39EAA-6588-41B6-8BFE-2C66F80979C2}" destId="{7D4B08EA-3415-46C8-AA4B-BDF75430317B}" srcOrd="5" destOrd="0" parTransId="{E6EC6C9B-884F-41E5-B063-22721292C663}" sibTransId="{67E444BC-2D5E-4CE7-A122-3383EE57ECFF}"/>
    <dgm:cxn modelId="{1F124887-F961-4DFA-94C2-A8771E300F73}" type="presOf" srcId="{5F7ED988-6EB8-4226-948E-1EF7E063A3D1}" destId="{9AE024AF-6FD0-4501-AEC9-B01A25CE3FA1}" srcOrd="1" destOrd="0" presId="urn:microsoft.com/office/officeart/2016/7/layout/VerticalDownArrowProcess"/>
    <dgm:cxn modelId="{1BA9AD92-BE70-4B01-BA85-A79A5E32BA1F}" type="presOf" srcId="{740CCAFD-0C7A-4651-831B-38D118AFD983}" destId="{9F07755C-54EF-4F63-9112-CBAF4EAAAA2A}" srcOrd="0" destOrd="0" presId="urn:microsoft.com/office/officeart/2016/7/layout/VerticalDownArrowProcess"/>
    <dgm:cxn modelId="{5E10CD95-D71D-4AED-B1C8-D15BF6C44EC6}" srcId="{DB375691-C71B-4E0A-B121-739C89B755E2}" destId="{F0C71EF0-70C1-4DB7-A292-6878595866F0}" srcOrd="0" destOrd="0" parTransId="{5C1763D9-DCF8-4059-A3A4-4F6B758FB79B}" sibTransId="{0C0A9BB8-69D0-403A-9C12-1C7224E08987}"/>
    <dgm:cxn modelId="{8A0FBC9F-E94F-46BF-A047-B08E2BE42411}" type="presOf" srcId="{65978C76-615A-45C6-A765-96537F795A83}" destId="{595CAE3F-C9B9-4601-8A6D-FB9031E361B6}" srcOrd="0" destOrd="0" presId="urn:microsoft.com/office/officeart/2016/7/layout/VerticalDownArrowProcess"/>
    <dgm:cxn modelId="{A17531A6-7A42-4E9E-A9EA-67D9DE09C4A5}" type="presOf" srcId="{F0C71EF0-70C1-4DB7-A292-6878595866F0}" destId="{CA73CC1F-1E3F-48A8-BD1D-F9C7EF5ACAA0}" srcOrd="0" destOrd="0" presId="urn:microsoft.com/office/officeart/2016/7/layout/VerticalDownArrowProcess"/>
    <dgm:cxn modelId="{28984FA7-02E1-402D-9C96-62229E266167}" srcId="{5F7ED988-6EB8-4226-948E-1EF7E063A3D1}" destId="{0ECE09EE-7BED-4B80-A55A-22BAB3E8A921}" srcOrd="0" destOrd="0" parTransId="{3B4716B6-98FC-4E11-AF2A-E4DF5168DCF7}" sibTransId="{6C358B6C-67D8-42C8-9C93-3EE516C756B4}"/>
    <dgm:cxn modelId="{75F19FAA-5DA6-4E5F-A910-F5094A0DD225}" type="presOf" srcId="{DAF39EAA-6588-41B6-8BFE-2C66F80979C2}" destId="{875560C3-AD71-4CC8-93B1-2419431FCB35}" srcOrd="0" destOrd="0" presId="urn:microsoft.com/office/officeart/2016/7/layout/VerticalDownArrowProcess"/>
    <dgm:cxn modelId="{17BD52B1-970D-463E-B5E2-204CAD939B10}" type="presOf" srcId="{7D4B08EA-3415-46C8-AA4B-BDF75430317B}" destId="{044A70EF-6A3C-4F55-9072-B481DB263314}" srcOrd="0" destOrd="0" presId="urn:microsoft.com/office/officeart/2016/7/layout/VerticalDownArrowProcess"/>
    <dgm:cxn modelId="{32C8C6C2-0041-45A0-B443-30D13B77C18C}" type="presOf" srcId="{06F9E99D-A6C6-4EA2-A39A-65CF7B9E4274}" destId="{42666E16-D032-4C4F-8566-C623BB80A4AF}" srcOrd="0" destOrd="0" presId="urn:microsoft.com/office/officeart/2016/7/layout/VerticalDownArrowProcess"/>
    <dgm:cxn modelId="{BB3EE7CB-C076-40DB-BC25-DF95379B91C3}" type="presOf" srcId="{DB375691-C71B-4E0A-B121-739C89B755E2}" destId="{37220E14-9D92-44AD-B44F-B87507E05935}" srcOrd="1" destOrd="0" presId="urn:microsoft.com/office/officeart/2016/7/layout/VerticalDownArrowProcess"/>
    <dgm:cxn modelId="{0B5974E3-60BD-48C2-84F4-1C5AEDE9A6AF}" srcId="{DAF39EAA-6588-41B6-8BFE-2C66F80979C2}" destId="{5F7ED988-6EB8-4226-948E-1EF7E063A3D1}" srcOrd="1" destOrd="0" parTransId="{453FA984-D5EB-452E-874A-C693D4F1A41F}" sibTransId="{2BA6DD42-9F2E-4A67-ADBB-BCF6F63AD2F6}"/>
    <dgm:cxn modelId="{5ACD15EA-EE62-46DA-BC39-5E2050805EE9}" srcId="{DAF39EAA-6588-41B6-8BFE-2C66F80979C2}" destId="{65978C76-615A-45C6-A765-96537F795A83}" srcOrd="0" destOrd="0" parTransId="{0AB32EE0-2BCD-43F1-9244-C5300CBC25FA}" sibTransId="{190A9537-3DB2-4049-BBBA-F9B991F67861}"/>
    <dgm:cxn modelId="{FF0AAAEC-DF6D-4CF7-A651-397B3C1FA0A4}" type="presOf" srcId="{C9E40DF2-04F6-43A9-B2E5-541A25DF52BD}" destId="{CD7D18F9-052E-49F7-9725-3515C1306B2A}" srcOrd="0" destOrd="0" presId="urn:microsoft.com/office/officeart/2016/7/layout/VerticalDownArrowProcess"/>
    <dgm:cxn modelId="{403518E4-8FA6-45A6-9C4A-9302EF46FA4D}" type="presParOf" srcId="{875560C3-AD71-4CC8-93B1-2419431FCB35}" destId="{97D61AA7-BAAA-45DA-9290-EF34A5B9A205}" srcOrd="0" destOrd="0" presId="urn:microsoft.com/office/officeart/2016/7/layout/VerticalDownArrowProcess"/>
    <dgm:cxn modelId="{637FDDD2-0FD2-4233-86D2-4633AF162DAB}" type="presParOf" srcId="{97D61AA7-BAAA-45DA-9290-EF34A5B9A205}" destId="{044A70EF-6A3C-4F55-9072-B481DB263314}" srcOrd="0" destOrd="0" presId="urn:microsoft.com/office/officeart/2016/7/layout/VerticalDownArrowProcess"/>
    <dgm:cxn modelId="{DF5BBE48-F31C-4A38-BAB1-BE33D2D205D8}" type="presParOf" srcId="{97D61AA7-BAAA-45DA-9290-EF34A5B9A205}" destId="{9F07755C-54EF-4F63-9112-CBAF4EAAAA2A}" srcOrd="1" destOrd="0" presId="urn:microsoft.com/office/officeart/2016/7/layout/VerticalDownArrowProcess"/>
    <dgm:cxn modelId="{6D7A1014-91B1-4B66-9F10-97096272CCA2}" type="presParOf" srcId="{875560C3-AD71-4CC8-93B1-2419431FCB35}" destId="{70206CC5-A2CB-43C6-BB7F-9A9666A52F33}" srcOrd="1" destOrd="0" presId="urn:microsoft.com/office/officeart/2016/7/layout/VerticalDownArrowProcess"/>
    <dgm:cxn modelId="{E43F73B9-9175-40E9-8F76-441388BC74C9}" type="presParOf" srcId="{875560C3-AD71-4CC8-93B1-2419431FCB35}" destId="{79049E8F-ADE3-4358-9D9C-0517268FEF0E}" srcOrd="2" destOrd="0" presId="urn:microsoft.com/office/officeart/2016/7/layout/VerticalDownArrowProcess"/>
    <dgm:cxn modelId="{6466167F-057D-4282-9302-883B0B174944}" type="presParOf" srcId="{79049E8F-ADE3-4358-9D9C-0517268FEF0E}" destId="{42666E16-D032-4C4F-8566-C623BB80A4AF}" srcOrd="0" destOrd="0" presId="urn:microsoft.com/office/officeart/2016/7/layout/VerticalDownArrowProcess"/>
    <dgm:cxn modelId="{F362C745-BB55-4A1E-BEBB-FD9C40AD075D}" type="presParOf" srcId="{79049E8F-ADE3-4358-9D9C-0517268FEF0E}" destId="{DEC5E36D-4219-4A73-8565-0AE62FECEA4C}" srcOrd="1" destOrd="0" presId="urn:microsoft.com/office/officeart/2016/7/layout/VerticalDownArrowProcess"/>
    <dgm:cxn modelId="{44F0AF0C-FE0E-4F26-AEFB-C3ED5C453D77}" type="presParOf" srcId="{79049E8F-ADE3-4358-9D9C-0517268FEF0E}" destId="{CD7D18F9-052E-49F7-9725-3515C1306B2A}" srcOrd="2" destOrd="0" presId="urn:microsoft.com/office/officeart/2016/7/layout/VerticalDownArrowProcess"/>
    <dgm:cxn modelId="{BB9C871C-08B0-47D3-AA9A-F869F35322FA}" type="presParOf" srcId="{875560C3-AD71-4CC8-93B1-2419431FCB35}" destId="{5CD9D75B-1A9B-442C-8A96-63538AF4D3B7}" srcOrd="3" destOrd="0" presId="urn:microsoft.com/office/officeart/2016/7/layout/VerticalDownArrowProcess"/>
    <dgm:cxn modelId="{6E3C00C1-28C2-4584-842E-9CDDB43ACACC}" type="presParOf" srcId="{875560C3-AD71-4CC8-93B1-2419431FCB35}" destId="{87A5721A-379D-462A-8E85-768924D4BA5F}" srcOrd="4" destOrd="0" presId="urn:microsoft.com/office/officeart/2016/7/layout/VerticalDownArrowProcess"/>
    <dgm:cxn modelId="{29E6C064-FEC7-4353-AE94-F7BCD2CD7C39}" type="presParOf" srcId="{87A5721A-379D-462A-8E85-768924D4BA5F}" destId="{491651AA-F614-4537-AB50-E080EC594D14}" srcOrd="0" destOrd="0" presId="urn:microsoft.com/office/officeart/2016/7/layout/VerticalDownArrowProcess"/>
    <dgm:cxn modelId="{09B81F45-FDF5-476A-9DBE-A6214C9FACB2}" type="presParOf" srcId="{87A5721A-379D-462A-8E85-768924D4BA5F}" destId="{CC80632C-31C4-4BB4-97A6-FF6CBFDDCDEB}" srcOrd="1" destOrd="0" presId="urn:microsoft.com/office/officeart/2016/7/layout/VerticalDownArrowProcess"/>
    <dgm:cxn modelId="{B94D8412-D17F-4280-92D0-4B11054F88D4}" type="presParOf" srcId="{87A5721A-379D-462A-8E85-768924D4BA5F}" destId="{7A9DE940-5593-40C5-AFCD-04582F0E274A}" srcOrd="2" destOrd="0" presId="urn:microsoft.com/office/officeart/2016/7/layout/VerticalDownArrowProcess"/>
    <dgm:cxn modelId="{950E9A14-540C-4B1E-B589-533995998ED4}" type="presParOf" srcId="{875560C3-AD71-4CC8-93B1-2419431FCB35}" destId="{8C0CBA4A-4F40-4BE7-A095-407821E21E2A}" srcOrd="5" destOrd="0" presId="urn:microsoft.com/office/officeart/2016/7/layout/VerticalDownArrowProcess"/>
    <dgm:cxn modelId="{FEEA268E-A13F-4194-A128-FC483B9E14A6}" type="presParOf" srcId="{875560C3-AD71-4CC8-93B1-2419431FCB35}" destId="{A0CEBC8E-36E4-43B5-86DD-071CF3BC20D9}" srcOrd="6" destOrd="0" presId="urn:microsoft.com/office/officeart/2016/7/layout/VerticalDownArrowProcess"/>
    <dgm:cxn modelId="{C539C630-D010-406C-BEA3-34E86CB9186F}" type="presParOf" srcId="{A0CEBC8E-36E4-43B5-86DD-071CF3BC20D9}" destId="{04BD8A26-3891-4D94-97DD-E0DD69BD34F8}" srcOrd="0" destOrd="0" presId="urn:microsoft.com/office/officeart/2016/7/layout/VerticalDownArrowProcess"/>
    <dgm:cxn modelId="{EF2EC51B-4A8D-4F88-B29A-88FB0E114310}" type="presParOf" srcId="{A0CEBC8E-36E4-43B5-86DD-071CF3BC20D9}" destId="{37220E14-9D92-44AD-B44F-B87507E05935}" srcOrd="1" destOrd="0" presId="urn:microsoft.com/office/officeart/2016/7/layout/VerticalDownArrowProcess"/>
    <dgm:cxn modelId="{29469E34-DEB4-4D21-9A5A-DBE80A1E381B}" type="presParOf" srcId="{A0CEBC8E-36E4-43B5-86DD-071CF3BC20D9}" destId="{CA73CC1F-1E3F-48A8-BD1D-F9C7EF5ACAA0}" srcOrd="2" destOrd="0" presId="urn:microsoft.com/office/officeart/2016/7/layout/VerticalDownArrowProcess"/>
    <dgm:cxn modelId="{259FB4C8-EF00-4B94-A8BF-7DB76C96F957}" type="presParOf" srcId="{875560C3-AD71-4CC8-93B1-2419431FCB35}" destId="{DFE7101E-106B-43DD-9500-ACEB4E510D08}" srcOrd="7" destOrd="0" presId="urn:microsoft.com/office/officeart/2016/7/layout/VerticalDownArrowProcess"/>
    <dgm:cxn modelId="{FCAFDCDD-E1B4-4F06-A573-4608DF83912C}" type="presParOf" srcId="{875560C3-AD71-4CC8-93B1-2419431FCB35}" destId="{09373B1E-6F30-4898-95FB-9EAB34664343}" srcOrd="8" destOrd="0" presId="urn:microsoft.com/office/officeart/2016/7/layout/VerticalDownArrowProcess"/>
    <dgm:cxn modelId="{A4E8565D-5A92-4E8E-A36E-5C51A4580DDD}" type="presParOf" srcId="{09373B1E-6F30-4898-95FB-9EAB34664343}" destId="{7177C98D-F69D-4050-8A70-90B5F7A07235}" srcOrd="0" destOrd="0" presId="urn:microsoft.com/office/officeart/2016/7/layout/VerticalDownArrowProcess"/>
    <dgm:cxn modelId="{A47743F5-5A66-469E-9099-B0A87EADE096}" type="presParOf" srcId="{09373B1E-6F30-4898-95FB-9EAB34664343}" destId="{9AE024AF-6FD0-4501-AEC9-B01A25CE3FA1}" srcOrd="1" destOrd="0" presId="urn:microsoft.com/office/officeart/2016/7/layout/VerticalDownArrowProcess"/>
    <dgm:cxn modelId="{E31AAC01-79DA-4BBA-BE2E-9D73A9590300}" type="presParOf" srcId="{09373B1E-6F30-4898-95FB-9EAB34664343}" destId="{2D0C65C3-0771-4143-A0D3-32089C505220}" srcOrd="2" destOrd="0" presId="urn:microsoft.com/office/officeart/2016/7/layout/VerticalDownArrowProcess"/>
    <dgm:cxn modelId="{B61129F8-656F-417B-BF98-40FE5A664402}" type="presParOf" srcId="{875560C3-AD71-4CC8-93B1-2419431FCB35}" destId="{79BE46EB-2E43-4AF5-B1E8-D36431AEDB42}" srcOrd="9" destOrd="0" presId="urn:microsoft.com/office/officeart/2016/7/layout/VerticalDownArrowProcess"/>
    <dgm:cxn modelId="{10255845-06BF-415B-9D71-AD7293091B26}" type="presParOf" srcId="{875560C3-AD71-4CC8-93B1-2419431FCB35}" destId="{2868B1B6-983C-4321-B201-BF8D577B9B27}" srcOrd="10" destOrd="0" presId="urn:microsoft.com/office/officeart/2016/7/layout/VerticalDownArrowProcess"/>
    <dgm:cxn modelId="{83C86F9E-DCAD-472E-B421-FBC77B31EAA0}" type="presParOf" srcId="{2868B1B6-983C-4321-B201-BF8D577B9B27}" destId="{595CAE3F-C9B9-4601-8A6D-FB9031E361B6}" srcOrd="0" destOrd="0" presId="urn:microsoft.com/office/officeart/2016/7/layout/VerticalDownArrowProcess"/>
    <dgm:cxn modelId="{304D99E4-5436-4D86-AE48-78CE1111B034}" type="presParOf" srcId="{2868B1B6-983C-4321-B201-BF8D577B9B27}" destId="{6F97BF97-D45C-45EB-87FA-17532DD5D40D}" srcOrd="1" destOrd="0" presId="urn:microsoft.com/office/officeart/2016/7/layout/VerticalDownArrowProcess"/>
    <dgm:cxn modelId="{C62E1681-D102-477C-804A-F417A8224BC1}" type="presParOf" srcId="{2868B1B6-983C-4321-B201-BF8D577B9B27}" destId="{9564ADF4-0E11-4988-BAEF-41D482F69AE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E3E798-6094-4413-8A6A-3118908C999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3CD85A3-65FD-4861-B9B0-5D6A0D834746}">
      <dgm:prSet phldr="0"/>
      <dgm:spPr/>
      <dgm:t>
        <a:bodyPr/>
        <a:lstStyle/>
        <a:p>
          <a:pPr rtl="0"/>
          <a:r>
            <a:rPr lang="en-US"/>
            <a:t>I/O </a:t>
          </a:r>
        </a:p>
      </dgm:t>
    </dgm:pt>
    <dgm:pt modelId="{185C5AAD-D122-4EFF-9F64-667E15FBBED0}" type="parTrans" cxnId="{3CE259D4-14FF-4F01-8857-C834B798155E}">
      <dgm:prSet/>
      <dgm:spPr/>
    </dgm:pt>
    <dgm:pt modelId="{8946A667-5446-48F5-AB20-E442EE0D754A}" type="sibTrans" cxnId="{3CE259D4-14FF-4F01-8857-C834B798155E}">
      <dgm:prSet/>
      <dgm:spPr/>
      <dgm:t>
        <a:bodyPr/>
        <a:lstStyle/>
        <a:p>
          <a:endParaRPr lang="en-US"/>
        </a:p>
      </dgm:t>
    </dgm:pt>
    <dgm:pt modelId="{340C87B2-2D08-424F-B17C-8AFDD360F9F0}">
      <dgm:prSet phldr="0"/>
      <dgm:spPr/>
      <dgm:t>
        <a:bodyPr/>
        <a:lstStyle/>
        <a:p>
          <a:pPr rtl="0"/>
          <a:r>
            <a:rPr lang="en-US">
              <a:latin typeface="Meiryo"/>
            </a:rPr>
            <a:t>geoid</a:t>
          </a:r>
          <a:endParaRPr lang="en-US"/>
        </a:p>
      </dgm:t>
    </dgm:pt>
    <dgm:pt modelId="{370ED951-2D67-49E0-9FDE-4A6E9F01DC04}" type="parTrans" cxnId="{AD8BF74B-AACB-4EF3-825D-92C160DB9EF2}">
      <dgm:prSet/>
      <dgm:spPr/>
    </dgm:pt>
    <dgm:pt modelId="{D860C703-C611-4F08-94A8-42045F984445}" type="sibTrans" cxnId="{AD8BF74B-AACB-4EF3-825D-92C160DB9EF2}">
      <dgm:prSet/>
      <dgm:spPr/>
      <dgm:t>
        <a:bodyPr/>
        <a:lstStyle/>
        <a:p>
          <a:endParaRPr lang="en-US"/>
        </a:p>
      </dgm:t>
    </dgm:pt>
    <dgm:pt modelId="{08EEE330-0FFF-4F04-8070-546CEA1C2D91}">
      <dgm:prSet phldr="0"/>
      <dgm:spPr/>
      <dgm:t>
        <a:bodyPr/>
        <a:lstStyle/>
        <a:p>
          <a:r>
            <a:rPr lang="en-US">
              <a:latin typeface="Meiryo"/>
            </a:rPr>
            <a:t>SSHIO</a:t>
          </a:r>
          <a:endParaRPr lang="en-US"/>
        </a:p>
      </dgm:t>
    </dgm:pt>
    <dgm:pt modelId="{5338206D-AB52-4568-8B3E-8D776D578FB4}" type="parTrans" cxnId="{C775E22F-0018-4D74-9BE5-39567DC1CDBB}">
      <dgm:prSet/>
      <dgm:spPr/>
    </dgm:pt>
    <dgm:pt modelId="{3C69E093-5065-4C55-B1BD-6F3DA86ABC46}" type="sibTrans" cxnId="{C775E22F-0018-4D74-9BE5-39567DC1CDBB}">
      <dgm:prSet/>
      <dgm:spPr/>
      <dgm:t>
        <a:bodyPr/>
        <a:lstStyle/>
        <a:p>
          <a:endParaRPr lang="en-US"/>
        </a:p>
      </dgm:t>
    </dgm:pt>
    <dgm:pt modelId="{6CF80C56-8F38-4675-8E71-5858756F8F1F}">
      <dgm:prSet phldr="0"/>
      <dgm:spPr/>
      <dgm:t>
        <a:bodyPr/>
        <a:lstStyle/>
        <a:p>
          <a:r>
            <a:rPr lang="en-US"/>
            <a:t>Preprocessing</a:t>
          </a:r>
        </a:p>
      </dgm:t>
    </dgm:pt>
    <dgm:pt modelId="{05BF474B-7B36-4360-9942-32FAFAE23A03}" type="parTrans" cxnId="{5215EF48-205E-4BB4-8ECD-CE2CFDCD6020}">
      <dgm:prSet/>
      <dgm:spPr/>
    </dgm:pt>
    <dgm:pt modelId="{5632D831-23D4-459B-9D9C-3DABAD5313E2}" type="sibTrans" cxnId="{5215EF48-205E-4BB4-8ECD-CE2CFDCD6020}">
      <dgm:prSet/>
      <dgm:spPr/>
      <dgm:t>
        <a:bodyPr/>
        <a:lstStyle/>
        <a:p>
          <a:endParaRPr lang="en-US"/>
        </a:p>
      </dgm:t>
    </dgm:pt>
    <dgm:pt modelId="{EDD7D833-13B9-48DD-A780-436A32DB696E}">
      <dgm:prSet phldr="0"/>
      <dgm:spPr/>
      <dgm:t>
        <a:bodyPr/>
        <a:lstStyle/>
        <a:p>
          <a:r>
            <a:rPr lang="en-US"/>
            <a:t>Noise Filtering</a:t>
          </a:r>
        </a:p>
      </dgm:t>
    </dgm:pt>
    <dgm:pt modelId="{41A9176A-E292-483F-897A-E9F7AE062344}" type="parTrans" cxnId="{D8E91D70-C8CC-4D28-BC1D-59453D7086CC}">
      <dgm:prSet/>
      <dgm:spPr/>
    </dgm:pt>
    <dgm:pt modelId="{C3E88A2D-805F-4D86-AE89-09DA2CFD7296}" type="sibTrans" cxnId="{D8E91D70-C8CC-4D28-BC1D-59453D7086CC}">
      <dgm:prSet/>
      <dgm:spPr/>
      <dgm:t>
        <a:bodyPr/>
        <a:lstStyle/>
        <a:p>
          <a:endParaRPr lang="en-US"/>
        </a:p>
      </dgm:t>
    </dgm:pt>
    <dgm:pt modelId="{B14BE4D0-4EDF-4550-A1CE-A2521B63BB05}">
      <dgm:prSet phldr="0"/>
      <dgm:spPr/>
      <dgm:t>
        <a:bodyPr/>
        <a:lstStyle/>
        <a:p>
          <a:r>
            <a:rPr lang="en-US"/>
            <a:t>Smoothing</a:t>
          </a:r>
        </a:p>
      </dgm:t>
    </dgm:pt>
    <dgm:pt modelId="{BA68C20D-02DE-41BF-B95F-A3573F6DE922}" type="parTrans" cxnId="{D4CC9CF8-4EBE-46D5-A26B-455E5E8300D6}">
      <dgm:prSet/>
      <dgm:spPr/>
    </dgm:pt>
    <dgm:pt modelId="{1021A115-BDC6-42E6-9772-6DD5E2245C9E}" type="sibTrans" cxnId="{D4CC9CF8-4EBE-46D5-A26B-455E5E8300D6}">
      <dgm:prSet/>
      <dgm:spPr/>
      <dgm:t>
        <a:bodyPr/>
        <a:lstStyle/>
        <a:p>
          <a:endParaRPr lang="en-US"/>
        </a:p>
      </dgm:t>
    </dgm:pt>
    <dgm:pt modelId="{0EF6338D-9DBF-4F74-A2BD-E279B497F19A}">
      <dgm:prSet phldr="0"/>
      <dgm:spPr/>
      <dgm:t>
        <a:bodyPr/>
        <a:lstStyle/>
        <a:p>
          <a:r>
            <a:rPr lang="en-US"/>
            <a:t>Currents</a:t>
          </a:r>
        </a:p>
      </dgm:t>
    </dgm:pt>
    <dgm:pt modelId="{A66722BE-2645-4EC6-A283-A4979294F30F}" type="parTrans" cxnId="{22EED2C3-4047-48D2-A2D2-CEFC086F65B2}">
      <dgm:prSet/>
      <dgm:spPr/>
    </dgm:pt>
    <dgm:pt modelId="{C88295D4-2135-4348-A016-8A972DCACFD8}" type="sibTrans" cxnId="{22EED2C3-4047-48D2-A2D2-CEFC086F65B2}">
      <dgm:prSet/>
      <dgm:spPr/>
      <dgm:t>
        <a:bodyPr/>
        <a:lstStyle/>
        <a:p>
          <a:endParaRPr lang="en-US"/>
        </a:p>
      </dgm:t>
    </dgm:pt>
    <dgm:pt modelId="{A5572AD7-50F1-4C4D-9819-77F55C91DD4E}">
      <dgm:prSet phldr="0"/>
      <dgm:spPr/>
      <dgm:t>
        <a:bodyPr/>
        <a:lstStyle/>
        <a:p>
          <a:r>
            <a:rPr lang="en-US"/>
            <a:t>MDT</a:t>
          </a:r>
        </a:p>
      </dgm:t>
    </dgm:pt>
    <dgm:pt modelId="{9790A509-67BC-4E28-94D2-D65B04DD9935}" type="parTrans" cxnId="{E23AAA58-A9ED-426A-89A6-8D92B1E523BA}">
      <dgm:prSet/>
      <dgm:spPr/>
    </dgm:pt>
    <dgm:pt modelId="{BF0AE572-AD43-4709-9F1E-056739399631}" type="sibTrans" cxnId="{E23AAA58-A9ED-426A-89A6-8D92B1E523BA}">
      <dgm:prSet/>
      <dgm:spPr/>
      <dgm:t>
        <a:bodyPr/>
        <a:lstStyle/>
        <a:p>
          <a:endParaRPr lang="en-US"/>
        </a:p>
      </dgm:t>
    </dgm:pt>
    <dgm:pt modelId="{604E2718-ACFF-4014-976E-691FEF98DCC0}">
      <dgm:prSet phldr="0"/>
      <dgm:spPr/>
      <dgm:t>
        <a:bodyPr/>
        <a:lstStyle/>
        <a:p>
          <a:r>
            <a:rPr lang="en-US"/>
            <a:t>Components</a:t>
          </a:r>
        </a:p>
      </dgm:t>
    </dgm:pt>
    <dgm:pt modelId="{6F6735E9-3448-443A-BCC7-F6090F518C2E}" type="parTrans" cxnId="{74275A60-00EA-47D9-B988-E4A37CF90C67}">
      <dgm:prSet/>
      <dgm:spPr/>
    </dgm:pt>
    <dgm:pt modelId="{244BEB0F-23E9-40DE-AFFE-18A86908F858}" type="sibTrans" cxnId="{74275A60-00EA-47D9-B988-E4A37CF90C67}">
      <dgm:prSet/>
      <dgm:spPr/>
      <dgm:t>
        <a:bodyPr/>
        <a:lstStyle/>
        <a:p>
          <a:endParaRPr lang="en-US"/>
        </a:p>
      </dgm:t>
    </dgm:pt>
    <dgm:pt modelId="{94B50357-7A95-42E0-AE89-15FDD9F95D04}">
      <dgm:prSet phldr="0"/>
      <dgm:spPr/>
      <dgm:t>
        <a:bodyPr/>
        <a:lstStyle/>
        <a:p>
          <a:r>
            <a:rPr lang="en-US"/>
            <a:t>Analysis</a:t>
          </a:r>
        </a:p>
      </dgm:t>
    </dgm:pt>
    <dgm:pt modelId="{83286C5A-04B3-4EE6-8313-DB307E5B9702}" type="parTrans" cxnId="{27802C31-230D-439E-939F-955E1903BD52}">
      <dgm:prSet/>
      <dgm:spPr/>
    </dgm:pt>
    <dgm:pt modelId="{F60C413C-E7EF-4A4D-A5EA-525CC263E941}" type="sibTrans" cxnId="{27802C31-230D-439E-939F-955E1903BD52}">
      <dgm:prSet/>
      <dgm:spPr/>
      <dgm:t>
        <a:bodyPr/>
        <a:lstStyle/>
        <a:p>
          <a:endParaRPr lang="en-US"/>
        </a:p>
      </dgm:t>
    </dgm:pt>
    <dgm:pt modelId="{763F8D13-6C76-4064-874B-661E67F8C74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K-means clustering</a:t>
          </a:r>
          <a:endParaRPr lang="en-US"/>
        </a:p>
      </dgm:t>
    </dgm:pt>
    <dgm:pt modelId="{6F048C6F-A3AD-43D9-AA95-E3D2C45DD13A}" type="parTrans" cxnId="{E0BC6B90-3E8A-4F56-B5AA-A97F4CF5BE0F}">
      <dgm:prSet/>
      <dgm:spPr/>
    </dgm:pt>
    <dgm:pt modelId="{B76FB7A9-09E8-4D4F-BACC-35A51B092DD8}" type="sibTrans" cxnId="{E0BC6B90-3E8A-4F56-B5AA-A97F4CF5BE0F}">
      <dgm:prSet/>
      <dgm:spPr/>
      <dgm:t>
        <a:bodyPr/>
        <a:lstStyle/>
        <a:p>
          <a:endParaRPr lang="en-US"/>
        </a:p>
      </dgm:t>
    </dgm:pt>
    <dgm:pt modelId="{CE1954A9-E446-4FE0-BF76-A864A1EEEF2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PCA dimension change</a:t>
          </a:r>
          <a:endParaRPr lang="en-US"/>
        </a:p>
      </dgm:t>
    </dgm:pt>
    <dgm:pt modelId="{1F807ED9-CD62-4F13-A0EC-59C10A335AE1}" type="parTrans" cxnId="{2766984A-5E3F-480C-A6B9-14D474B0C005}">
      <dgm:prSet/>
      <dgm:spPr/>
    </dgm:pt>
    <dgm:pt modelId="{70D491EF-1A3F-44B5-9161-990C56E0243F}" type="sibTrans" cxnId="{2766984A-5E3F-480C-A6B9-14D474B0C005}">
      <dgm:prSet/>
      <dgm:spPr/>
      <dgm:t>
        <a:bodyPr/>
        <a:lstStyle/>
        <a:p>
          <a:endParaRPr lang="en-US"/>
        </a:p>
      </dgm:t>
    </dgm:pt>
    <dgm:pt modelId="{BFF862C0-45C6-4AC0-B5E5-1826039D933D}">
      <dgm:prSet phldr="0"/>
      <dgm:spPr/>
      <dgm:t>
        <a:bodyPr/>
        <a:lstStyle/>
        <a:p>
          <a:r>
            <a:rPr lang="en-US">
              <a:latin typeface="Meiryo"/>
            </a:rPr>
            <a:t>GeoidIO</a:t>
          </a:r>
        </a:p>
      </dgm:t>
    </dgm:pt>
    <dgm:pt modelId="{05EC2903-C872-4C02-A144-8426CF805857}" type="parTrans" cxnId="{8DF2A65E-B69C-4A43-832C-80FC8DD70260}">
      <dgm:prSet/>
      <dgm:spPr/>
    </dgm:pt>
    <dgm:pt modelId="{599D16DB-50D6-4760-84A7-0B8EFFE66036}" type="sibTrans" cxnId="{8DF2A65E-B69C-4A43-832C-80FC8DD70260}">
      <dgm:prSet/>
      <dgm:spPr/>
      <dgm:t>
        <a:bodyPr/>
        <a:lstStyle/>
        <a:p>
          <a:endParaRPr lang="en-US"/>
        </a:p>
      </dgm:t>
    </dgm:pt>
    <dgm:pt modelId="{ED1B0D01-FCDC-4965-835B-BAA373A311FA}">
      <dgm:prSet phldr="0"/>
      <dgm:spPr/>
      <dgm:t>
        <a:bodyPr/>
        <a:lstStyle/>
        <a:p>
          <a:pPr rtl="0"/>
          <a:r>
            <a:rPr lang="en-US">
              <a:latin typeface="Meiryo"/>
            </a:rPr>
            <a:t>Altimetry</a:t>
          </a:r>
        </a:p>
      </dgm:t>
    </dgm:pt>
    <dgm:pt modelId="{24FADEC0-BAD5-40FA-AD33-30400887523F}" type="parTrans" cxnId="{3451CD43-137F-4926-BFBC-CCC6B840B25A}">
      <dgm:prSet/>
      <dgm:spPr/>
    </dgm:pt>
    <dgm:pt modelId="{D1969DAF-108C-4A04-ACFC-B32E32E32F4A}" type="sibTrans" cxnId="{3451CD43-137F-4926-BFBC-CCC6B840B25A}">
      <dgm:prSet/>
      <dgm:spPr/>
      <dgm:t>
        <a:bodyPr/>
        <a:lstStyle/>
        <a:p>
          <a:endParaRPr lang="en-US"/>
        </a:p>
      </dgm:t>
    </dgm:pt>
    <dgm:pt modelId="{F2C3E7FD-490B-462D-8831-81F8975C6EA6}" type="pres">
      <dgm:prSet presAssocID="{DBE3E798-6094-4413-8A6A-3118908C9995}" presName="Name0" presStyleCnt="0">
        <dgm:presLayoutVars>
          <dgm:dir/>
          <dgm:animLvl val="lvl"/>
          <dgm:resizeHandles val="exact"/>
        </dgm:presLayoutVars>
      </dgm:prSet>
      <dgm:spPr/>
    </dgm:pt>
    <dgm:pt modelId="{7073F139-3781-49AE-A7C1-0B5F4E720EBD}" type="pres">
      <dgm:prSet presAssocID="{A3CD85A3-65FD-4861-B9B0-5D6A0D834746}" presName="composite" presStyleCnt="0"/>
      <dgm:spPr/>
    </dgm:pt>
    <dgm:pt modelId="{BD0819F9-7262-47B4-9CE2-24E3257AA6BB}" type="pres">
      <dgm:prSet presAssocID="{A3CD85A3-65FD-4861-B9B0-5D6A0D83474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6046DF6-43F9-4E2D-B926-0D1ADADF92D2}" type="pres">
      <dgm:prSet presAssocID="{A3CD85A3-65FD-4861-B9B0-5D6A0D834746}" presName="desTx" presStyleLbl="alignAccFollowNode1" presStyleIdx="0" presStyleCnt="4">
        <dgm:presLayoutVars>
          <dgm:bulletEnabled val="1"/>
        </dgm:presLayoutVars>
      </dgm:prSet>
      <dgm:spPr/>
    </dgm:pt>
    <dgm:pt modelId="{D9553113-8CD7-4517-9071-7A83C7F7FAB0}" type="pres">
      <dgm:prSet presAssocID="{8946A667-5446-48F5-AB20-E442EE0D754A}" presName="space" presStyleCnt="0"/>
      <dgm:spPr/>
    </dgm:pt>
    <dgm:pt modelId="{D81804D6-B248-42DE-912F-A36C4AF8FCF9}" type="pres">
      <dgm:prSet presAssocID="{6CF80C56-8F38-4675-8E71-5858756F8F1F}" presName="composite" presStyleCnt="0"/>
      <dgm:spPr/>
    </dgm:pt>
    <dgm:pt modelId="{2ADCC973-C0C6-43FA-9089-40DC8F972642}" type="pres">
      <dgm:prSet presAssocID="{6CF80C56-8F38-4675-8E71-5858756F8F1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70310B6-4796-4077-B0E5-4530B5DA677C}" type="pres">
      <dgm:prSet presAssocID="{6CF80C56-8F38-4675-8E71-5858756F8F1F}" presName="desTx" presStyleLbl="alignAccFollowNode1" presStyleIdx="1" presStyleCnt="4">
        <dgm:presLayoutVars>
          <dgm:bulletEnabled val="1"/>
        </dgm:presLayoutVars>
      </dgm:prSet>
      <dgm:spPr/>
    </dgm:pt>
    <dgm:pt modelId="{82E95809-9BA2-42BC-A18A-576D461DBF86}" type="pres">
      <dgm:prSet presAssocID="{5632D831-23D4-459B-9D9C-3DABAD5313E2}" presName="space" presStyleCnt="0"/>
      <dgm:spPr/>
    </dgm:pt>
    <dgm:pt modelId="{754C0870-BF37-4B42-9B02-A8A77A5AE67C}" type="pres">
      <dgm:prSet presAssocID="{0EF6338D-9DBF-4F74-A2BD-E279B497F19A}" presName="composite" presStyleCnt="0"/>
      <dgm:spPr/>
    </dgm:pt>
    <dgm:pt modelId="{5FE27127-119A-4C08-A0A0-D68C4E8C7EE2}" type="pres">
      <dgm:prSet presAssocID="{0EF6338D-9DBF-4F74-A2BD-E279B497F19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8E0A48F-635F-4863-8009-C7109C4CC625}" type="pres">
      <dgm:prSet presAssocID="{0EF6338D-9DBF-4F74-A2BD-E279B497F19A}" presName="desTx" presStyleLbl="alignAccFollowNode1" presStyleIdx="2" presStyleCnt="4">
        <dgm:presLayoutVars>
          <dgm:bulletEnabled val="1"/>
        </dgm:presLayoutVars>
      </dgm:prSet>
      <dgm:spPr/>
    </dgm:pt>
    <dgm:pt modelId="{0EEE3023-F21B-4EED-93F2-022CBC6A056E}" type="pres">
      <dgm:prSet presAssocID="{C88295D4-2135-4348-A016-8A972DCACFD8}" presName="space" presStyleCnt="0"/>
      <dgm:spPr/>
    </dgm:pt>
    <dgm:pt modelId="{C99E80A4-7075-43A7-9B1E-FF2DD3F3E888}" type="pres">
      <dgm:prSet presAssocID="{94B50357-7A95-42E0-AE89-15FDD9F95D04}" presName="composite" presStyleCnt="0"/>
      <dgm:spPr/>
    </dgm:pt>
    <dgm:pt modelId="{F41D8BF6-C5C1-46B7-9C2A-D770C22B5801}" type="pres">
      <dgm:prSet presAssocID="{94B50357-7A95-42E0-AE89-15FDD9F95D0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7E22FB2-23BD-4C97-982D-250B94079173}" type="pres">
      <dgm:prSet presAssocID="{94B50357-7A95-42E0-AE89-15FDD9F95D0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7CA560F-B9F0-4C72-9BCB-E03861621635}" type="presOf" srcId="{EDD7D833-13B9-48DD-A780-436A32DB696E}" destId="{170310B6-4796-4077-B0E5-4530B5DA677C}" srcOrd="0" destOrd="0" presId="urn:microsoft.com/office/officeart/2005/8/layout/hList1"/>
    <dgm:cxn modelId="{E805731E-3BB6-4968-BCD7-FADD1AF993B0}" type="presOf" srcId="{763F8D13-6C76-4064-874B-661E67F8C743}" destId="{A7E22FB2-23BD-4C97-982D-250B94079173}" srcOrd="0" destOrd="0" presId="urn:microsoft.com/office/officeart/2005/8/layout/hList1"/>
    <dgm:cxn modelId="{3D187727-9699-4564-BCF8-67B65C0E8ACB}" type="presOf" srcId="{CE1954A9-E446-4FE0-BF76-A864A1EEEF2F}" destId="{A7E22FB2-23BD-4C97-982D-250B94079173}" srcOrd="0" destOrd="1" presId="urn:microsoft.com/office/officeart/2005/8/layout/hList1"/>
    <dgm:cxn modelId="{C775E22F-0018-4D74-9BE5-39567DC1CDBB}" srcId="{ED1B0D01-FCDC-4965-835B-BAA373A311FA}" destId="{08EEE330-0FFF-4F04-8070-546CEA1C2D91}" srcOrd="0" destOrd="0" parTransId="{5338206D-AB52-4568-8B3E-8D776D578FB4}" sibTransId="{3C69E093-5065-4C55-B1BD-6F3DA86ABC46}"/>
    <dgm:cxn modelId="{27802C31-230D-439E-939F-955E1903BD52}" srcId="{DBE3E798-6094-4413-8A6A-3118908C9995}" destId="{94B50357-7A95-42E0-AE89-15FDD9F95D04}" srcOrd="3" destOrd="0" parTransId="{83286C5A-04B3-4EE6-8313-DB307E5B9702}" sibTransId="{F60C413C-E7EF-4A4D-A5EA-525CC263E941}"/>
    <dgm:cxn modelId="{5A5E5D5B-2181-4B9B-8B0B-0A7695436BE3}" type="presOf" srcId="{340C87B2-2D08-424F-B17C-8AFDD360F9F0}" destId="{16046DF6-43F9-4E2D-B926-0D1ADADF92D2}" srcOrd="0" destOrd="0" presId="urn:microsoft.com/office/officeart/2005/8/layout/hList1"/>
    <dgm:cxn modelId="{8DF2A65E-B69C-4A43-832C-80FC8DD70260}" srcId="{340C87B2-2D08-424F-B17C-8AFDD360F9F0}" destId="{BFF862C0-45C6-4AC0-B5E5-1826039D933D}" srcOrd="0" destOrd="0" parTransId="{05EC2903-C872-4C02-A144-8426CF805857}" sibTransId="{599D16DB-50D6-4760-84A7-0B8EFFE66036}"/>
    <dgm:cxn modelId="{74275A60-00EA-47D9-B988-E4A37CF90C67}" srcId="{0EF6338D-9DBF-4F74-A2BD-E279B497F19A}" destId="{604E2718-ACFF-4014-976E-691FEF98DCC0}" srcOrd="1" destOrd="0" parTransId="{6F6735E9-3448-443A-BCC7-F6090F518C2E}" sibTransId="{244BEB0F-23E9-40DE-AFFE-18A86908F858}"/>
    <dgm:cxn modelId="{3451CD43-137F-4926-BFBC-CCC6B840B25A}" srcId="{A3CD85A3-65FD-4861-B9B0-5D6A0D834746}" destId="{ED1B0D01-FCDC-4965-835B-BAA373A311FA}" srcOrd="1" destOrd="0" parTransId="{24FADEC0-BAD5-40FA-AD33-30400887523F}" sibTransId="{D1969DAF-108C-4A04-ACFC-B32E32E32F4A}"/>
    <dgm:cxn modelId="{BD6BA544-88A6-4C48-AB65-98279E782254}" type="presOf" srcId="{A5572AD7-50F1-4C4D-9819-77F55C91DD4E}" destId="{28E0A48F-635F-4863-8009-C7109C4CC625}" srcOrd="0" destOrd="0" presId="urn:microsoft.com/office/officeart/2005/8/layout/hList1"/>
    <dgm:cxn modelId="{5215EF48-205E-4BB4-8ECD-CE2CFDCD6020}" srcId="{DBE3E798-6094-4413-8A6A-3118908C9995}" destId="{6CF80C56-8F38-4675-8E71-5858756F8F1F}" srcOrd="1" destOrd="0" parTransId="{05BF474B-7B36-4360-9942-32FAFAE23A03}" sibTransId="{5632D831-23D4-459B-9D9C-3DABAD5313E2}"/>
    <dgm:cxn modelId="{2766984A-5E3F-480C-A6B9-14D474B0C005}" srcId="{94B50357-7A95-42E0-AE89-15FDD9F95D04}" destId="{CE1954A9-E446-4FE0-BF76-A864A1EEEF2F}" srcOrd="1" destOrd="0" parTransId="{1F807ED9-CD62-4F13-A0EC-59C10A335AE1}" sibTransId="{70D491EF-1A3F-44B5-9161-990C56E0243F}"/>
    <dgm:cxn modelId="{8089DE6A-7B64-4AD6-AEA8-BA73B3457819}" type="presOf" srcId="{08EEE330-0FFF-4F04-8070-546CEA1C2D91}" destId="{16046DF6-43F9-4E2D-B926-0D1ADADF92D2}" srcOrd="0" destOrd="3" presId="urn:microsoft.com/office/officeart/2005/8/layout/hList1"/>
    <dgm:cxn modelId="{97911A6B-0299-4BE3-B4C8-8F3B58830C9A}" type="presOf" srcId="{A3CD85A3-65FD-4861-B9B0-5D6A0D834746}" destId="{BD0819F9-7262-47B4-9CE2-24E3257AA6BB}" srcOrd="0" destOrd="0" presId="urn:microsoft.com/office/officeart/2005/8/layout/hList1"/>
    <dgm:cxn modelId="{AD8BF74B-AACB-4EF3-825D-92C160DB9EF2}" srcId="{A3CD85A3-65FD-4861-B9B0-5D6A0D834746}" destId="{340C87B2-2D08-424F-B17C-8AFDD360F9F0}" srcOrd="0" destOrd="0" parTransId="{370ED951-2D67-49E0-9FDE-4A6E9F01DC04}" sibTransId="{D860C703-C611-4F08-94A8-42045F984445}"/>
    <dgm:cxn modelId="{D8E91D70-C8CC-4D28-BC1D-59453D7086CC}" srcId="{6CF80C56-8F38-4675-8E71-5858756F8F1F}" destId="{EDD7D833-13B9-48DD-A780-436A32DB696E}" srcOrd="0" destOrd="0" parTransId="{41A9176A-E292-483F-897A-E9F7AE062344}" sibTransId="{C3E88A2D-805F-4D86-AE89-09DA2CFD7296}"/>
    <dgm:cxn modelId="{1BBB8C51-C551-4A59-88E5-DC14885BCDC1}" type="presOf" srcId="{ED1B0D01-FCDC-4965-835B-BAA373A311FA}" destId="{16046DF6-43F9-4E2D-B926-0D1ADADF92D2}" srcOrd="0" destOrd="2" presId="urn:microsoft.com/office/officeart/2005/8/layout/hList1"/>
    <dgm:cxn modelId="{AF16D553-A69C-403C-8BFA-309AA9250AAA}" type="presOf" srcId="{BFF862C0-45C6-4AC0-B5E5-1826039D933D}" destId="{16046DF6-43F9-4E2D-B926-0D1ADADF92D2}" srcOrd="0" destOrd="1" presId="urn:microsoft.com/office/officeart/2005/8/layout/hList1"/>
    <dgm:cxn modelId="{E23AAA58-A9ED-426A-89A6-8D92B1E523BA}" srcId="{0EF6338D-9DBF-4F74-A2BD-E279B497F19A}" destId="{A5572AD7-50F1-4C4D-9819-77F55C91DD4E}" srcOrd="0" destOrd="0" parTransId="{9790A509-67BC-4E28-94D2-D65B04DD9935}" sibTransId="{BF0AE572-AD43-4709-9F1E-056739399631}"/>
    <dgm:cxn modelId="{A654C97F-ED98-4707-A002-BBC84F153B92}" type="presOf" srcId="{B14BE4D0-4EDF-4550-A1CE-A2521B63BB05}" destId="{170310B6-4796-4077-B0E5-4530B5DA677C}" srcOrd="0" destOrd="1" presId="urn:microsoft.com/office/officeart/2005/8/layout/hList1"/>
    <dgm:cxn modelId="{E0BC6B90-3E8A-4F56-B5AA-A97F4CF5BE0F}" srcId="{94B50357-7A95-42E0-AE89-15FDD9F95D04}" destId="{763F8D13-6C76-4064-874B-661E67F8C743}" srcOrd="0" destOrd="0" parTransId="{6F048C6F-A3AD-43D9-AA95-E3D2C45DD13A}" sibTransId="{B76FB7A9-09E8-4D4F-BACC-35A51B092DD8}"/>
    <dgm:cxn modelId="{860CE59B-5501-490C-8094-5DE51A9B9EF5}" type="presOf" srcId="{604E2718-ACFF-4014-976E-691FEF98DCC0}" destId="{28E0A48F-635F-4863-8009-C7109C4CC625}" srcOrd="0" destOrd="1" presId="urn:microsoft.com/office/officeart/2005/8/layout/hList1"/>
    <dgm:cxn modelId="{22EED2C3-4047-48D2-A2D2-CEFC086F65B2}" srcId="{DBE3E798-6094-4413-8A6A-3118908C9995}" destId="{0EF6338D-9DBF-4F74-A2BD-E279B497F19A}" srcOrd="2" destOrd="0" parTransId="{A66722BE-2645-4EC6-A283-A4979294F30F}" sibTransId="{C88295D4-2135-4348-A016-8A972DCACFD8}"/>
    <dgm:cxn modelId="{8DCA5FC7-4879-4521-84EF-F9CC3F27A9E1}" type="presOf" srcId="{0EF6338D-9DBF-4F74-A2BD-E279B497F19A}" destId="{5FE27127-119A-4C08-A0A0-D68C4E8C7EE2}" srcOrd="0" destOrd="0" presId="urn:microsoft.com/office/officeart/2005/8/layout/hList1"/>
    <dgm:cxn modelId="{3CE259D4-14FF-4F01-8857-C834B798155E}" srcId="{DBE3E798-6094-4413-8A6A-3118908C9995}" destId="{A3CD85A3-65FD-4861-B9B0-5D6A0D834746}" srcOrd="0" destOrd="0" parTransId="{185C5AAD-D122-4EFF-9F64-667E15FBBED0}" sibTransId="{8946A667-5446-48F5-AB20-E442EE0D754A}"/>
    <dgm:cxn modelId="{1528C9E5-D8B1-4357-8ACF-F62B17615150}" type="presOf" srcId="{DBE3E798-6094-4413-8A6A-3118908C9995}" destId="{F2C3E7FD-490B-462D-8831-81F8975C6EA6}" srcOrd="0" destOrd="0" presId="urn:microsoft.com/office/officeart/2005/8/layout/hList1"/>
    <dgm:cxn modelId="{3F5D6BEF-C872-4523-9A02-4B945D6535D9}" type="presOf" srcId="{94B50357-7A95-42E0-AE89-15FDD9F95D04}" destId="{F41D8BF6-C5C1-46B7-9C2A-D770C22B5801}" srcOrd="0" destOrd="0" presId="urn:microsoft.com/office/officeart/2005/8/layout/hList1"/>
    <dgm:cxn modelId="{D4CC9CF8-4EBE-46D5-A26B-455E5E8300D6}" srcId="{6CF80C56-8F38-4675-8E71-5858756F8F1F}" destId="{B14BE4D0-4EDF-4550-A1CE-A2521B63BB05}" srcOrd="1" destOrd="0" parTransId="{BA68C20D-02DE-41BF-B95F-A3573F6DE922}" sibTransId="{1021A115-BDC6-42E6-9772-6DD5E2245C9E}"/>
    <dgm:cxn modelId="{F42540FF-3E76-4910-AACC-F090898AA18D}" type="presOf" srcId="{6CF80C56-8F38-4675-8E71-5858756F8F1F}" destId="{2ADCC973-C0C6-43FA-9089-40DC8F972642}" srcOrd="0" destOrd="0" presId="urn:microsoft.com/office/officeart/2005/8/layout/hList1"/>
    <dgm:cxn modelId="{C69B03F1-0CA3-4659-ACA7-D8D88F93FF12}" type="presParOf" srcId="{F2C3E7FD-490B-462D-8831-81F8975C6EA6}" destId="{7073F139-3781-49AE-A7C1-0B5F4E720EBD}" srcOrd="0" destOrd="0" presId="urn:microsoft.com/office/officeart/2005/8/layout/hList1"/>
    <dgm:cxn modelId="{D9CBED3B-508D-44D1-B427-6C4E0FB0948A}" type="presParOf" srcId="{7073F139-3781-49AE-A7C1-0B5F4E720EBD}" destId="{BD0819F9-7262-47B4-9CE2-24E3257AA6BB}" srcOrd="0" destOrd="0" presId="urn:microsoft.com/office/officeart/2005/8/layout/hList1"/>
    <dgm:cxn modelId="{2CCE5596-9D84-4824-883B-3DACA52D6D65}" type="presParOf" srcId="{7073F139-3781-49AE-A7C1-0B5F4E720EBD}" destId="{16046DF6-43F9-4E2D-B926-0D1ADADF92D2}" srcOrd="1" destOrd="0" presId="urn:microsoft.com/office/officeart/2005/8/layout/hList1"/>
    <dgm:cxn modelId="{83A190AC-2FB7-48C3-86F2-6309791ED564}" type="presParOf" srcId="{F2C3E7FD-490B-462D-8831-81F8975C6EA6}" destId="{D9553113-8CD7-4517-9071-7A83C7F7FAB0}" srcOrd="1" destOrd="0" presId="urn:microsoft.com/office/officeart/2005/8/layout/hList1"/>
    <dgm:cxn modelId="{D5E12CFF-5C37-4BE7-B0FD-375EC401C5FB}" type="presParOf" srcId="{F2C3E7FD-490B-462D-8831-81F8975C6EA6}" destId="{D81804D6-B248-42DE-912F-A36C4AF8FCF9}" srcOrd="2" destOrd="0" presId="urn:microsoft.com/office/officeart/2005/8/layout/hList1"/>
    <dgm:cxn modelId="{263B7EE7-AC91-4964-8D2D-2D7126D2811A}" type="presParOf" srcId="{D81804D6-B248-42DE-912F-A36C4AF8FCF9}" destId="{2ADCC973-C0C6-43FA-9089-40DC8F972642}" srcOrd="0" destOrd="0" presId="urn:microsoft.com/office/officeart/2005/8/layout/hList1"/>
    <dgm:cxn modelId="{A94866D8-64E2-4D69-8F27-5C3E48D78C8B}" type="presParOf" srcId="{D81804D6-B248-42DE-912F-A36C4AF8FCF9}" destId="{170310B6-4796-4077-B0E5-4530B5DA677C}" srcOrd="1" destOrd="0" presId="urn:microsoft.com/office/officeart/2005/8/layout/hList1"/>
    <dgm:cxn modelId="{2D2607CE-D23A-4A39-80DB-7ABE160443D4}" type="presParOf" srcId="{F2C3E7FD-490B-462D-8831-81F8975C6EA6}" destId="{82E95809-9BA2-42BC-A18A-576D461DBF86}" srcOrd="3" destOrd="0" presId="urn:microsoft.com/office/officeart/2005/8/layout/hList1"/>
    <dgm:cxn modelId="{A3E46CB0-6507-4347-83AD-7A19AA263CE7}" type="presParOf" srcId="{F2C3E7FD-490B-462D-8831-81F8975C6EA6}" destId="{754C0870-BF37-4B42-9B02-A8A77A5AE67C}" srcOrd="4" destOrd="0" presId="urn:microsoft.com/office/officeart/2005/8/layout/hList1"/>
    <dgm:cxn modelId="{353B5255-E80A-47E5-B825-8860E8490027}" type="presParOf" srcId="{754C0870-BF37-4B42-9B02-A8A77A5AE67C}" destId="{5FE27127-119A-4C08-A0A0-D68C4E8C7EE2}" srcOrd="0" destOrd="0" presId="urn:microsoft.com/office/officeart/2005/8/layout/hList1"/>
    <dgm:cxn modelId="{27623640-99DD-4364-AC41-E856A63E181B}" type="presParOf" srcId="{754C0870-BF37-4B42-9B02-A8A77A5AE67C}" destId="{28E0A48F-635F-4863-8009-C7109C4CC625}" srcOrd="1" destOrd="0" presId="urn:microsoft.com/office/officeart/2005/8/layout/hList1"/>
    <dgm:cxn modelId="{CC3EA667-A092-42B1-9CE6-0E16DA543011}" type="presParOf" srcId="{F2C3E7FD-490B-462D-8831-81F8975C6EA6}" destId="{0EEE3023-F21B-4EED-93F2-022CBC6A056E}" srcOrd="5" destOrd="0" presId="urn:microsoft.com/office/officeart/2005/8/layout/hList1"/>
    <dgm:cxn modelId="{E94B0CFF-8E4D-4377-9374-E8CF058D466B}" type="presParOf" srcId="{F2C3E7FD-490B-462D-8831-81F8975C6EA6}" destId="{C99E80A4-7075-43A7-9B1E-FF2DD3F3E888}" srcOrd="6" destOrd="0" presId="urn:microsoft.com/office/officeart/2005/8/layout/hList1"/>
    <dgm:cxn modelId="{7B25157A-DCE5-4CB7-810D-DA9526820CC0}" type="presParOf" srcId="{C99E80A4-7075-43A7-9B1E-FF2DD3F3E888}" destId="{F41D8BF6-C5C1-46B7-9C2A-D770C22B5801}" srcOrd="0" destOrd="0" presId="urn:microsoft.com/office/officeart/2005/8/layout/hList1"/>
    <dgm:cxn modelId="{BF8177CB-30E5-4C82-942D-F6E57ECC9F64}" type="presParOf" srcId="{C99E80A4-7075-43A7-9B1E-FF2DD3F3E888}" destId="{A7E22FB2-23BD-4C97-982D-250B9407917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4718AB-7843-4620-8B9F-585B4847A52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B414D1E-B536-4EE1-9C63-DAFF8A6AD06A}">
      <dgm:prSet/>
      <dgm:spPr/>
      <dgm:t>
        <a:bodyPr/>
        <a:lstStyle/>
        <a:p>
          <a:r>
            <a:rPr lang="en-US"/>
            <a:t>The chaotic data at the boundaries.</a:t>
          </a:r>
        </a:p>
      </dgm:t>
    </dgm:pt>
    <dgm:pt modelId="{C619EFD0-2DFA-4A06-A893-C61685CAF3B0}" type="parTrans" cxnId="{C66119E0-CADB-4A44-B6F7-84C5C51883ED}">
      <dgm:prSet/>
      <dgm:spPr/>
      <dgm:t>
        <a:bodyPr/>
        <a:lstStyle/>
        <a:p>
          <a:endParaRPr lang="en-US"/>
        </a:p>
      </dgm:t>
    </dgm:pt>
    <dgm:pt modelId="{6EBA29A8-46E6-40F5-9AAC-3C84FBF68F70}" type="sibTrans" cxnId="{C66119E0-CADB-4A44-B6F7-84C5C51883ED}">
      <dgm:prSet/>
      <dgm:spPr/>
      <dgm:t>
        <a:bodyPr/>
        <a:lstStyle/>
        <a:p>
          <a:endParaRPr lang="en-US"/>
        </a:p>
      </dgm:t>
    </dgm:pt>
    <dgm:pt modelId="{D1827D30-5488-4BE8-9EB6-C6A597CF95B4}">
      <dgm:prSet/>
      <dgm:spPr/>
      <dgm:t>
        <a:bodyPr/>
        <a:lstStyle/>
        <a:p>
          <a:r>
            <a:rPr lang="en-US"/>
            <a:t>Time lapse of the data is too small for any pattern.</a:t>
          </a:r>
        </a:p>
      </dgm:t>
    </dgm:pt>
    <dgm:pt modelId="{26E6AFAA-836D-4023-B80B-D074F4656A85}" type="parTrans" cxnId="{9733BD10-F3BC-44AA-918B-113127ADF734}">
      <dgm:prSet/>
      <dgm:spPr/>
      <dgm:t>
        <a:bodyPr/>
        <a:lstStyle/>
        <a:p>
          <a:endParaRPr lang="en-US"/>
        </a:p>
      </dgm:t>
    </dgm:pt>
    <dgm:pt modelId="{7792F8FB-6CBA-4DD5-B5D5-662266B2A982}" type="sibTrans" cxnId="{9733BD10-F3BC-44AA-918B-113127ADF734}">
      <dgm:prSet/>
      <dgm:spPr/>
      <dgm:t>
        <a:bodyPr/>
        <a:lstStyle/>
        <a:p>
          <a:endParaRPr lang="en-US"/>
        </a:p>
      </dgm:t>
    </dgm:pt>
    <dgm:pt modelId="{978B55D1-708B-4E89-9755-56847FA2B13C}">
      <dgm:prSet/>
      <dgm:spPr/>
      <dgm:t>
        <a:bodyPr/>
        <a:lstStyle/>
        <a:p>
          <a:r>
            <a:rPr lang="en-US"/>
            <a:t>The extent of data needs to be more.</a:t>
          </a:r>
        </a:p>
      </dgm:t>
    </dgm:pt>
    <dgm:pt modelId="{F21A1187-01E2-44FF-8939-5E6152B6F6A3}" type="parTrans" cxnId="{978DDCC7-867A-44E3-85FD-5E381A9A6C5F}">
      <dgm:prSet/>
      <dgm:spPr/>
      <dgm:t>
        <a:bodyPr/>
        <a:lstStyle/>
        <a:p>
          <a:endParaRPr lang="en-US"/>
        </a:p>
      </dgm:t>
    </dgm:pt>
    <dgm:pt modelId="{A11A096A-98CE-4E73-957B-3F6120B37BD0}" type="sibTrans" cxnId="{978DDCC7-867A-44E3-85FD-5E381A9A6C5F}">
      <dgm:prSet/>
      <dgm:spPr/>
      <dgm:t>
        <a:bodyPr/>
        <a:lstStyle/>
        <a:p>
          <a:endParaRPr lang="en-US"/>
        </a:p>
      </dgm:t>
    </dgm:pt>
    <dgm:pt modelId="{0764C68E-916E-4178-8627-0E880ED7936D}" type="pres">
      <dgm:prSet presAssocID="{F04718AB-7843-4620-8B9F-585B4847A52A}" presName="linear" presStyleCnt="0">
        <dgm:presLayoutVars>
          <dgm:animLvl val="lvl"/>
          <dgm:resizeHandles val="exact"/>
        </dgm:presLayoutVars>
      </dgm:prSet>
      <dgm:spPr/>
    </dgm:pt>
    <dgm:pt modelId="{F2CDA24C-D1A6-4DDC-9D72-2F5DABDC9416}" type="pres">
      <dgm:prSet presAssocID="{0B414D1E-B536-4EE1-9C63-DAFF8A6AD0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907764-6EA9-4A39-83E3-912DD1304651}" type="pres">
      <dgm:prSet presAssocID="{6EBA29A8-46E6-40F5-9AAC-3C84FBF68F70}" presName="spacer" presStyleCnt="0"/>
      <dgm:spPr/>
    </dgm:pt>
    <dgm:pt modelId="{FB5C532D-7188-407C-A5E0-C6F15236385F}" type="pres">
      <dgm:prSet presAssocID="{D1827D30-5488-4BE8-9EB6-C6A597CF95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D11BBD-350F-45A6-9139-0C92769720E6}" type="pres">
      <dgm:prSet presAssocID="{7792F8FB-6CBA-4DD5-B5D5-662266B2A982}" presName="spacer" presStyleCnt="0"/>
      <dgm:spPr/>
    </dgm:pt>
    <dgm:pt modelId="{06EE2BD5-5A51-43BE-BCA5-F7A489303D6F}" type="pres">
      <dgm:prSet presAssocID="{978B55D1-708B-4E89-9755-56847FA2B13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733BD10-F3BC-44AA-918B-113127ADF734}" srcId="{F04718AB-7843-4620-8B9F-585B4847A52A}" destId="{D1827D30-5488-4BE8-9EB6-C6A597CF95B4}" srcOrd="1" destOrd="0" parTransId="{26E6AFAA-836D-4023-B80B-D074F4656A85}" sibTransId="{7792F8FB-6CBA-4DD5-B5D5-662266B2A982}"/>
    <dgm:cxn modelId="{B411F76E-DF2E-4214-A66F-1E71E99399B8}" type="presOf" srcId="{978B55D1-708B-4E89-9755-56847FA2B13C}" destId="{06EE2BD5-5A51-43BE-BCA5-F7A489303D6F}" srcOrd="0" destOrd="0" presId="urn:microsoft.com/office/officeart/2005/8/layout/vList2"/>
    <dgm:cxn modelId="{1601B072-ABD1-4BAB-921C-E709923F9F46}" type="presOf" srcId="{F04718AB-7843-4620-8B9F-585B4847A52A}" destId="{0764C68E-916E-4178-8627-0E880ED7936D}" srcOrd="0" destOrd="0" presId="urn:microsoft.com/office/officeart/2005/8/layout/vList2"/>
    <dgm:cxn modelId="{2DC266B3-6206-4FD8-AB0A-A3FBE7F226E6}" type="presOf" srcId="{0B414D1E-B536-4EE1-9C63-DAFF8A6AD06A}" destId="{F2CDA24C-D1A6-4DDC-9D72-2F5DABDC9416}" srcOrd="0" destOrd="0" presId="urn:microsoft.com/office/officeart/2005/8/layout/vList2"/>
    <dgm:cxn modelId="{978DDCC7-867A-44E3-85FD-5E381A9A6C5F}" srcId="{F04718AB-7843-4620-8B9F-585B4847A52A}" destId="{978B55D1-708B-4E89-9755-56847FA2B13C}" srcOrd="2" destOrd="0" parTransId="{F21A1187-01E2-44FF-8939-5E6152B6F6A3}" sibTransId="{A11A096A-98CE-4E73-957B-3F6120B37BD0}"/>
    <dgm:cxn modelId="{9408EED1-F5F7-4296-B603-D7E90EBD8F1F}" type="presOf" srcId="{D1827D30-5488-4BE8-9EB6-C6A597CF95B4}" destId="{FB5C532D-7188-407C-A5E0-C6F15236385F}" srcOrd="0" destOrd="0" presId="urn:microsoft.com/office/officeart/2005/8/layout/vList2"/>
    <dgm:cxn modelId="{C66119E0-CADB-4A44-B6F7-84C5C51883ED}" srcId="{F04718AB-7843-4620-8B9F-585B4847A52A}" destId="{0B414D1E-B536-4EE1-9C63-DAFF8A6AD06A}" srcOrd="0" destOrd="0" parTransId="{C619EFD0-2DFA-4A06-A893-C61685CAF3B0}" sibTransId="{6EBA29A8-46E6-40F5-9AAC-3C84FBF68F70}"/>
    <dgm:cxn modelId="{1D13526A-DA0E-4E43-A973-042C56BBD906}" type="presParOf" srcId="{0764C68E-916E-4178-8627-0E880ED7936D}" destId="{F2CDA24C-D1A6-4DDC-9D72-2F5DABDC9416}" srcOrd="0" destOrd="0" presId="urn:microsoft.com/office/officeart/2005/8/layout/vList2"/>
    <dgm:cxn modelId="{AAAFEC13-B83F-4602-B737-5CC752482A25}" type="presParOf" srcId="{0764C68E-916E-4178-8627-0E880ED7936D}" destId="{A9907764-6EA9-4A39-83E3-912DD1304651}" srcOrd="1" destOrd="0" presId="urn:microsoft.com/office/officeart/2005/8/layout/vList2"/>
    <dgm:cxn modelId="{D9D17496-8CA8-48F9-8F10-75A4FA020694}" type="presParOf" srcId="{0764C68E-916E-4178-8627-0E880ED7936D}" destId="{FB5C532D-7188-407C-A5E0-C6F15236385F}" srcOrd="2" destOrd="0" presId="urn:microsoft.com/office/officeart/2005/8/layout/vList2"/>
    <dgm:cxn modelId="{62515723-8CA3-411C-A524-8D47B4AC42EB}" type="presParOf" srcId="{0764C68E-916E-4178-8627-0E880ED7936D}" destId="{F2D11BBD-350F-45A6-9139-0C92769720E6}" srcOrd="3" destOrd="0" presId="urn:microsoft.com/office/officeart/2005/8/layout/vList2"/>
    <dgm:cxn modelId="{7FC9E598-CFC1-4054-8057-436287440479}" type="presParOf" srcId="{0764C68E-916E-4178-8627-0E880ED7936D}" destId="{06EE2BD5-5A51-43BE-BCA5-F7A489303D6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A70EF-6A3C-4F55-9072-B481DB263314}">
      <dsp:nvSpPr>
        <dsp:cNvPr id="0" name=""/>
        <dsp:cNvSpPr/>
      </dsp:nvSpPr>
      <dsp:spPr>
        <a:xfrm>
          <a:off x="0" y="3845734"/>
          <a:ext cx="2628900" cy="50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92456" rIns="18696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Meiryo"/>
            </a:rPr>
            <a:t>PCA</a:t>
          </a:r>
          <a:endParaRPr lang="en-US" sz="1300" kern="1200"/>
        </a:p>
      </dsp:txBody>
      <dsp:txXfrm>
        <a:off x="0" y="3845734"/>
        <a:ext cx="2628900" cy="504750"/>
      </dsp:txXfrm>
    </dsp:sp>
    <dsp:sp modelId="{9F07755C-54EF-4F63-9112-CBAF4EAAAA2A}">
      <dsp:nvSpPr>
        <dsp:cNvPr id="0" name=""/>
        <dsp:cNvSpPr/>
      </dsp:nvSpPr>
      <dsp:spPr>
        <a:xfrm>
          <a:off x="2628900" y="3845734"/>
          <a:ext cx="7886700" cy="5047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52400" rIns="15998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Try to track the trends in the currents either by Principal Component Analysis  or some other model.</a:t>
          </a:r>
        </a:p>
      </dsp:txBody>
      <dsp:txXfrm>
        <a:off x="2628900" y="3845734"/>
        <a:ext cx="7886700" cy="504750"/>
      </dsp:txXfrm>
    </dsp:sp>
    <dsp:sp modelId="{DEC5E36D-4219-4A73-8565-0AE62FECEA4C}">
      <dsp:nvSpPr>
        <dsp:cNvPr id="0" name=""/>
        <dsp:cNvSpPr/>
      </dsp:nvSpPr>
      <dsp:spPr>
        <a:xfrm rot="10800000">
          <a:off x="0" y="3076999"/>
          <a:ext cx="2628900" cy="7763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92456" rIns="18696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Meiryo"/>
            </a:rPr>
            <a:t>Current</a:t>
          </a:r>
          <a:endParaRPr lang="en-US" sz="1300" kern="1200"/>
        </a:p>
      </dsp:txBody>
      <dsp:txXfrm rot="-10800000">
        <a:off x="0" y="3076999"/>
        <a:ext cx="2628900" cy="504599"/>
      </dsp:txXfrm>
    </dsp:sp>
    <dsp:sp modelId="{CD7D18F9-052E-49F7-9725-3515C1306B2A}">
      <dsp:nvSpPr>
        <dsp:cNvPr id="0" name=""/>
        <dsp:cNvSpPr/>
      </dsp:nvSpPr>
      <dsp:spPr>
        <a:xfrm>
          <a:off x="2628900" y="3076999"/>
          <a:ext cx="7886700" cy="5045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52400" rIns="15998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 the current components for each of the grid u, v</a:t>
          </a:r>
        </a:p>
      </dsp:txBody>
      <dsp:txXfrm>
        <a:off x="2628900" y="3076999"/>
        <a:ext cx="7886700" cy="504599"/>
      </dsp:txXfrm>
    </dsp:sp>
    <dsp:sp modelId="{CC80632C-31C4-4BB4-97A6-FF6CBFDDCDEB}">
      <dsp:nvSpPr>
        <dsp:cNvPr id="0" name=""/>
        <dsp:cNvSpPr/>
      </dsp:nvSpPr>
      <dsp:spPr>
        <a:xfrm rot="10800000">
          <a:off x="0" y="2308264"/>
          <a:ext cx="2628900" cy="7763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92456" rIns="18696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Filter</a:t>
          </a:r>
        </a:p>
      </dsp:txBody>
      <dsp:txXfrm rot="-10800000">
        <a:off x="0" y="2308264"/>
        <a:ext cx="2628900" cy="504599"/>
      </dsp:txXfrm>
    </dsp:sp>
    <dsp:sp modelId="{7A9DE940-5593-40C5-AFCD-04582F0E274A}">
      <dsp:nvSpPr>
        <dsp:cNvPr id="0" name=""/>
        <dsp:cNvSpPr/>
      </dsp:nvSpPr>
      <dsp:spPr>
        <a:xfrm>
          <a:off x="2628900" y="2308264"/>
          <a:ext cx="7886700" cy="50459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52400" rIns="15998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Filter the MDT to remove the noise and residual errors</a:t>
          </a:r>
        </a:p>
      </dsp:txBody>
      <dsp:txXfrm>
        <a:off x="2628900" y="2308264"/>
        <a:ext cx="7886700" cy="504599"/>
      </dsp:txXfrm>
    </dsp:sp>
    <dsp:sp modelId="{37220E14-9D92-44AD-B44F-B87507E05935}">
      <dsp:nvSpPr>
        <dsp:cNvPr id="0" name=""/>
        <dsp:cNvSpPr/>
      </dsp:nvSpPr>
      <dsp:spPr>
        <a:xfrm rot="10800000">
          <a:off x="0" y="1539529"/>
          <a:ext cx="2628900" cy="7763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92456" rIns="18696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Meiryo"/>
            </a:rPr>
            <a:t>MDT</a:t>
          </a:r>
          <a:endParaRPr lang="en-US" sz="1300" kern="1200"/>
        </a:p>
      </dsp:txBody>
      <dsp:txXfrm rot="-10800000">
        <a:off x="0" y="1539529"/>
        <a:ext cx="2628900" cy="504599"/>
      </dsp:txXfrm>
    </dsp:sp>
    <dsp:sp modelId="{CA73CC1F-1E3F-48A8-BD1D-F9C7EF5ACAA0}">
      <dsp:nvSpPr>
        <dsp:cNvPr id="0" name=""/>
        <dsp:cNvSpPr/>
      </dsp:nvSpPr>
      <dsp:spPr>
        <a:xfrm>
          <a:off x="2628900" y="1539529"/>
          <a:ext cx="7886700" cy="5045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52400" rIns="15998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 the Mean Dynamic Topography (MDT) n-N</a:t>
          </a:r>
        </a:p>
      </dsp:txBody>
      <dsp:txXfrm>
        <a:off x="2628900" y="1539529"/>
        <a:ext cx="7886700" cy="504599"/>
      </dsp:txXfrm>
    </dsp:sp>
    <dsp:sp modelId="{9AE024AF-6FD0-4501-AEC9-B01A25CE3FA1}">
      <dsp:nvSpPr>
        <dsp:cNvPr id="0" name=""/>
        <dsp:cNvSpPr/>
      </dsp:nvSpPr>
      <dsp:spPr>
        <a:xfrm rot="10800000">
          <a:off x="0" y="770793"/>
          <a:ext cx="2628900" cy="7763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92456" rIns="18696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Meiryo"/>
            </a:rPr>
            <a:t>SSH</a:t>
          </a:r>
          <a:endParaRPr lang="en-US" sz="1300" kern="1200"/>
        </a:p>
      </dsp:txBody>
      <dsp:txXfrm rot="-10800000">
        <a:off x="0" y="770793"/>
        <a:ext cx="2628900" cy="504599"/>
      </dsp:txXfrm>
    </dsp:sp>
    <dsp:sp modelId="{2D0C65C3-0771-4143-A0D3-32089C505220}">
      <dsp:nvSpPr>
        <dsp:cNvPr id="0" name=""/>
        <dsp:cNvSpPr/>
      </dsp:nvSpPr>
      <dsp:spPr>
        <a:xfrm>
          <a:off x="2628900" y="770793"/>
          <a:ext cx="7886700" cy="504599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52400" rIns="15998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Compute the time average for the Sea surface height n</a:t>
          </a:r>
        </a:p>
      </dsp:txBody>
      <dsp:txXfrm>
        <a:off x="2628900" y="770793"/>
        <a:ext cx="7886700" cy="504599"/>
      </dsp:txXfrm>
    </dsp:sp>
    <dsp:sp modelId="{6F97BF97-D45C-45EB-87FA-17532DD5D40D}">
      <dsp:nvSpPr>
        <dsp:cNvPr id="0" name=""/>
        <dsp:cNvSpPr/>
      </dsp:nvSpPr>
      <dsp:spPr>
        <a:xfrm rot="10800000">
          <a:off x="0" y="2058"/>
          <a:ext cx="2628900" cy="7763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92456" rIns="18696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Meiryo"/>
            </a:rPr>
            <a:t>Geoid</a:t>
          </a:r>
          <a:endParaRPr lang="en-US" sz="1300" kern="1200"/>
        </a:p>
      </dsp:txBody>
      <dsp:txXfrm rot="-10800000">
        <a:off x="0" y="2058"/>
        <a:ext cx="2628900" cy="504599"/>
      </dsp:txXfrm>
    </dsp:sp>
    <dsp:sp modelId="{9564ADF4-0E11-4988-BAEF-41D482F69AEB}">
      <dsp:nvSpPr>
        <dsp:cNvPr id="0" name=""/>
        <dsp:cNvSpPr/>
      </dsp:nvSpPr>
      <dsp:spPr>
        <a:xfrm>
          <a:off x="2628900" y="2058"/>
          <a:ext cx="7886700" cy="5045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52400" rIns="15998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 the Geoid (stationary assumption) N</a:t>
          </a:r>
        </a:p>
      </dsp:txBody>
      <dsp:txXfrm>
        <a:off x="2628900" y="2058"/>
        <a:ext cx="7886700" cy="5045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19F9-7262-47B4-9CE2-24E3257AA6BB}">
      <dsp:nvSpPr>
        <dsp:cNvPr id="0" name=""/>
        <dsp:cNvSpPr/>
      </dsp:nvSpPr>
      <dsp:spPr>
        <a:xfrm>
          <a:off x="3953" y="230454"/>
          <a:ext cx="2377306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I/O </a:t>
          </a:r>
        </a:p>
      </dsp:txBody>
      <dsp:txXfrm>
        <a:off x="3953" y="230454"/>
        <a:ext cx="2377306" cy="777600"/>
      </dsp:txXfrm>
    </dsp:sp>
    <dsp:sp modelId="{16046DF6-43F9-4E2D-B926-0D1ADADF92D2}">
      <dsp:nvSpPr>
        <dsp:cNvPr id="0" name=""/>
        <dsp:cNvSpPr/>
      </dsp:nvSpPr>
      <dsp:spPr>
        <a:xfrm>
          <a:off x="3953" y="1008054"/>
          <a:ext cx="2377306" cy="31128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Meiryo"/>
            </a:rPr>
            <a:t>geoid</a:t>
          </a:r>
          <a:endParaRPr lang="en-US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Meiryo"/>
            </a:rPr>
            <a:t>GeoidIO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Meiryo"/>
            </a:rPr>
            <a:t>Altimetry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Meiryo"/>
            </a:rPr>
            <a:t>SSHIO</a:t>
          </a:r>
          <a:endParaRPr lang="en-US" sz="2700" kern="1200"/>
        </a:p>
      </dsp:txBody>
      <dsp:txXfrm>
        <a:off x="3953" y="1008054"/>
        <a:ext cx="2377306" cy="3112830"/>
      </dsp:txXfrm>
    </dsp:sp>
    <dsp:sp modelId="{2ADCC973-C0C6-43FA-9089-40DC8F972642}">
      <dsp:nvSpPr>
        <dsp:cNvPr id="0" name=""/>
        <dsp:cNvSpPr/>
      </dsp:nvSpPr>
      <dsp:spPr>
        <a:xfrm>
          <a:off x="2714082" y="230454"/>
          <a:ext cx="2377306" cy="77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Preprocessing</a:t>
          </a:r>
        </a:p>
      </dsp:txBody>
      <dsp:txXfrm>
        <a:off x="2714082" y="230454"/>
        <a:ext cx="2377306" cy="777600"/>
      </dsp:txXfrm>
    </dsp:sp>
    <dsp:sp modelId="{170310B6-4796-4077-B0E5-4530B5DA677C}">
      <dsp:nvSpPr>
        <dsp:cNvPr id="0" name=""/>
        <dsp:cNvSpPr/>
      </dsp:nvSpPr>
      <dsp:spPr>
        <a:xfrm>
          <a:off x="2714082" y="1008054"/>
          <a:ext cx="2377306" cy="311283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Noise Filtering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Smoothing</a:t>
          </a:r>
        </a:p>
      </dsp:txBody>
      <dsp:txXfrm>
        <a:off x="2714082" y="1008054"/>
        <a:ext cx="2377306" cy="3112830"/>
      </dsp:txXfrm>
    </dsp:sp>
    <dsp:sp modelId="{5FE27127-119A-4C08-A0A0-D68C4E8C7EE2}">
      <dsp:nvSpPr>
        <dsp:cNvPr id="0" name=""/>
        <dsp:cNvSpPr/>
      </dsp:nvSpPr>
      <dsp:spPr>
        <a:xfrm>
          <a:off x="5424211" y="230454"/>
          <a:ext cx="2377306" cy="777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Currents</a:t>
          </a:r>
        </a:p>
      </dsp:txBody>
      <dsp:txXfrm>
        <a:off x="5424211" y="230454"/>
        <a:ext cx="2377306" cy="777600"/>
      </dsp:txXfrm>
    </dsp:sp>
    <dsp:sp modelId="{28E0A48F-635F-4863-8009-C7109C4CC625}">
      <dsp:nvSpPr>
        <dsp:cNvPr id="0" name=""/>
        <dsp:cNvSpPr/>
      </dsp:nvSpPr>
      <dsp:spPr>
        <a:xfrm>
          <a:off x="5424211" y="1008054"/>
          <a:ext cx="2377306" cy="311283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MDT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Components</a:t>
          </a:r>
        </a:p>
      </dsp:txBody>
      <dsp:txXfrm>
        <a:off x="5424211" y="1008054"/>
        <a:ext cx="2377306" cy="3112830"/>
      </dsp:txXfrm>
    </dsp:sp>
    <dsp:sp modelId="{F41D8BF6-C5C1-46B7-9C2A-D770C22B5801}">
      <dsp:nvSpPr>
        <dsp:cNvPr id="0" name=""/>
        <dsp:cNvSpPr/>
      </dsp:nvSpPr>
      <dsp:spPr>
        <a:xfrm>
          <a:off x="8134340" y="230454"/>
          <a:ext cx="2377306" cy="777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Analysis</a:t>
          </a:r>
        </a:p>
      </dsp:txBody>
      <dsp:txXfrm>
        <a:off x="8134340" y="230454"/>
        <a:ext cx="2377306" cy="777600"/>
      </dsp:txXfrm>
    </dsp:sp>
    <dsp:sp modelId="{A7E22FB2-23BD-4C97-982D-250B94079173}">
      <dsp:nvSpPr>
        <dsp:cNvPr id="0" name=""/>
        <dsp:cNvSpPr/>
      </dsp:nvSpPr>
      <dsp:spPr>
        <a:xfrm>
          <a:off x="8134340" y="1008054"/>
          <a:ext cx="2377306" cy="31128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alibri Light" panose="020F0302020204030204"/>
            </a:rPr>
            <a:t>K-means clustering</a:t>
          </a:r>
          <a:endParaRPr lang="en-US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alibri Light" panose="020F0302020204030204"/>
            </a:rPr>
            <a:t>PCA dimension change</a:t>
          </a:r>
          <a:endParaRPr lang="en-US" sz="2700" kern="1200"/>
        </a:p>
      </dsp:txBody>
      <dsp:txXfrm>
        <a:off x="8134340" y="1008054"/>
        <a:ext cx="2377306" cy="3112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DA24C-D1A6-4DDC-9D72-2F5DABDC9416}">
      <dsp:nvSpPr>
        <dsp:cNvPr id="0" name=""/>
        <dsp:cNvSpPr/>
      </dsp:nvSpPr>
      <dsp:spPr>
        <a:xfrm>
          <a:off x="0" y="50211"/>
          <a:ext cx="5962720" cy="15514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The chaotic data at the boundaries.</a:t>
          </a:r>
        </a:p>
      </dsp:txBody>
      <dsp:txXfrm>
        <a:off x="75734" y="125945"/>
        <a:ext cx="5811252" cy="1399952"/>
      </dsp:txXfrm>
    </dsp:sp>
    <dsp:sp modelId="{FB5C532D-7188-407C-A5E0-C6F15236385F}">
      <dsp:nvSpPr>
        <dsp:cNvPr id="0" name=""/>
        <dsp:cNvSpPr/>
      </dsp:nvSpPr>
      <dsp:spPr>
        <a:xfrm>
          <a:off x="0" y="1713951"/>
          <a:ext cx="5962720" cy="15514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Time lapse of the data is too small for any pattern.</a:t>
          </a:r>
        </a:p>
      </dsp:txBody>
      <dsp:txXfrm>
        <a:off x="75734" y="1789685"/>
        <a:ext cx="5811252" cy="1399952"/>
      </dsp:txXfrm>
    </dsp:sp>
    <dsp:sp modelId="{06EE2BD5-5A51-43BE-BCA5-F7A489303D6F}">
      <dsp:nvSpPr>
        <dsp:cNvPr id="0" name=""/>
        <dsp:cNvSpPr/>
      </dsp:nvSpPr>
      <dsp:spPr>
        <a:xfrm>
          <a:off x="0" y="3377691"/>
          <a:ext cx="5962720" cy="15514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The extent of data needs to be more.</a:t>
          </a:r>
        </a:p>
      </dsp:txBody>
      <dsp:txXfrm>
        <a:off x="75734" y="3453425"/>
        <a:ext cx="5811252" cy="1399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FBF6-C096-4109-916C-C320B690FF23}" type="datetimeFigureOut">
              <a:rPr lang="en-US"/>
              <a:t>5/12/2021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84869-1008-47E4-B527-B7DDA4AAD8D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0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Gaussian filtering </a:t>
            </a:r>
          </a:p>
          <a:p>
            <a:r>
              <a:rPr lang="en-US">
                <a:cs typeface="Calibri"/>
              </a:rPr>
              <a:t>Mean dynamic topography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4869-1008-47E4-B527-B7DDA4AAD8DA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3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Differentiating MDT </a:t>
            </a:r>
            <a:r>
              <a:rPr lang="en-US" err="1">
                <a:cs typeface="Calibri"/>
              </a:rPr>
              <a:t>wrt</a:t>
            </a:r>
            <a:r>
              <a:rPr lang="en-US">
                <a:cs typeface="Calibri"/>
              </a:rPr>
              <a:t> longitude and lattitude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4869-1008-47E4-B527-B7DDA4AAD8DA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4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58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1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3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2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8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7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Coral reef underwater">
            <a:extLst>
              <a:ext uri="{FF2B5EF4-FFF2-40B4-BE49-F238E27FC236}">
                <a16:creationId xmlns:a16="http://schemas.microsoft.com/office/drawing/2014/main" id="{F91D3233-05D2-4A32-A9C0-C6F22212E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Ocean circulation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With Satellite Altimetry and GOCE</a:t>
            </a:r>
          </a:p>
          <a:p>
            <a:endParaRPr lang="en-US" sz="1300">
              <a:solidFill>
                <a:srgbClr val="FFFFFF"/>
              </a:solidFill>
              <a:ea typeface="Meiryo"/>
            </a:endParaRPr>
          </a:p>
          <a:p>
            <a:r>
              <a:rPr lang="en-US" sz="1300">
                <a:solidFill>
                  <a:srgbClr val="FFFFFF"/>
                </a:solidFill>
                <a:ea typeface="Meiryo"/>
              </a:rPr>
              <a:t>Shivam Pandey 17807671</a:t>
            </a:r>
          </a:p>
          <a:p>
            <a:r>
              <a:rPr lang="en-US" sz="1300">
                <a:solidFill>
                  <a:srgbClr val="FFFFFF"/>
                </a:solidFill>
                <a:ea typeface="Meiryo"/>
              </a:rPr>
              <a:t>Sarvesh Chaudhary 170637</a:t>
            </a: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01A6F-BE47-46C5-8738-011536AB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ea typeface="Meiryo"/>
              </a:rPr>
              <a:t>Steps to Follow</a:t>
            </a:r>
            <a:endParaRPr lang="en-US" sz="520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D133E4CE-5E30-419F-A689-42FA7683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Shivam Pandey &amp; Sarvesh Chaudhary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6700716-AC79-4DC6-ACB1-E865D800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E3D0DFFE-FB55-46CD-8983-C95ACDA91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52956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901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Computerscript op een scherm">
            <a:extLst>
              <a:ext uri="{FF2B5EF4-FFF2-40B4-BE49-F238E27FC236}">
                <a16:creationId xmlns:a16="http://schemas.microsoft.com/office/drawing/2014/main" id="{C69F6766-33EC-4387-A92B-5CF5DAFFA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803CB-EE91-475B-8637-F6DB4309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1F981-6555-4EAB-BAE8-D7048DC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Shivam Pandey &amp; Sarvesh Chaudhary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77B7D-D251-4AE3-913C-FF575802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AEF9944-A4F6-4C59-AEBD-678D6480B8E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99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82CA7-4780-4361-AD24-4E3D8DE3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Shivam Pandey &amp; Sarvesh Chaudhary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83FA4-38A5-4F78-8B14-45FF464B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C9C089-1FDC-42FB-9208-C03801C3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3" y="643467"/>
            <a:ext cx="1061155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7E1C0-81F1-46A6-8B73-A10AA95C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109728" tIns="109728" rIns="109728" bIns="9144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SSH Data for JASON2 and SARAL</a:t>
            </a:r>
          </a:p>
        </p:txBody>
      </p:sp>
      <p:pic>
        <p:nvPicPr>
          <p:cNvPr id="3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AB32CCB3-6731-46B2-B9FE-21AC2289F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5" r="6423" b="-2"/>
          <a:stretch/>
        </p:blipFill>
        <p:spPr>
          <a:xfrm>
            <a:off x="4038600" y="1014751"/>
            <a:ext cx="7188199" cy="48251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0260C-D31D-4312-9931-CAF6780C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898989"/>
                </a:solidFill>
              </a:rPr>
              <a:t>Shivam Pandey &amp; Sarvesh Chaudhary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0EDAB-35AD-4CBA-B252-73855675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1C1BFC66-F53C-4724-9E83-85F9BBE5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5864"/>
            <a:ext cx="10918464" cy="5186271"/>
          </a:xfrm>
          <a:prstGeom prst="rect">
            <a:avLst/>
          </a:prstGeom>
        </p:spPr>
      </p:pic>
      <p:pic>
        <p:nvPicPr>
          <p:cNvPr id="3" name="Picture 7" descr="Map&#10;&#10;Description automatically generated">
            <a:extLst>
              <a:ext uri="{FF2B5EF4-FFF2-40B4-BE49-F238E27FC236}">
                <a16:creationId xmlns:a16="http://schemas.microsoft.com/office/drawing/2014/main" id="{3270BF63-3F38-4FB4-A6D8-E0533BEB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929" y="-813"/>
            <a:ext cx="2028825" cy="19716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2D4AA-E81C-4008-BD8F-8D8FD864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Shivam Pandey &amp; Sarvesh Chaudhary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25C5B-42E3-486F-9102-3448849A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A03ABB99-1D18-489B-B8C3-95D15F98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76809"/>
            <a:ext cx="10918464" cy="5104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1671D3-C182-4D05-A78C-F038A557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Shivam Pandey &amp; Sarvesh Chaudhary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E59E5-D93A-4FCB-A50A-D851F5EA5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/>
              <a:pPr algn="l"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A7AA63B-B77F-4002-813E-74A8E6221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624" y="-4182"/>
            <a:ext cx="1889899" cy="162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6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ECD370B-6FDD-4819-87DC-7BF844BE9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8DC7E-E903-4C21-997C-D69B72D9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Say Hi to</a:t>
            </a:r>
            <a:br>
              <a:rPr lang="en-US" sz="6600">
                <a:solidFill>
                  <a:srgbClr val="FFFFFF"/>
                </a:solidFill>
              </a:rPr>
            </a:br>
            <a:r>
              <a:rPr lang="en-US" sz="6600">
                <a:solidFill>
                  <a:srgbClr val="FFFFFF"/>
                </a:solidFill>
              </a:rPr>
              <a:t>GOCEAN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1CCEB-9147-46E9-8061-32D2A25F5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 Library to Probe-inside Ocean Currents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1BC4C-E25E-4828-9521-DB66DA55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Shivam Pandey &amp; Sarvesh Chaudhary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92EA-9D14-4287-8C72-BF4F0400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AEF9944-A4F6-4C59-AEBD-678D6480B8E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414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C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7AEF61-99F7-4EBF-9E81-EEB62C65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35" y="1176793"/>
            <a:ext cx="4943637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2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3134A-AD68-4229-AC63-0434C9A2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Modules in GOCEAN</a:t>
            </a:r>
          </a:p>
        </p:txBody>
      </p:sp>
      <p:sp>
        <p:nvSpPr>
          <p:cNvPr id="217" name="Footer Placeholder 216">
            <a:extLst>
              <a:ext uri="{FF2B5EF4-FFF2-40B4-BE49-F238E27FC236}">
                <a16:creationId xmlns:a16="http://schemas.microsoft.com/office/drawing/2014/main" id="{A9572258-8007-4C23-82C8-0D15C5A8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Shivam Pandey &amp; Sarvesh Chaudhary</a:t>
            </a:r>
          </a:p>
        </p:txBody>
      </p:sp>
      <p:sp>
        <p:nvSpPr>
          <p:cNvPr id="218" name="Slide Number Placeholder 217">
            <a:extLst>
              <a:ext uri="{FF2B5EF4-FFF2-40B4-BE49-F238E27FC236}">
                <a16:creationId xmlns:a16="http://schemas.microsoft.com/office/drawing/2014/main" id="{2269199A-38E5-4719-A00B-987517AA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AEF9944-A4F6-4C59-AEBD-678D6480B8EA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A782340E-8E61-46FE-9521-9D656DA24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4433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8422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55D95-F7F2-491E-B7B9-BCE4B0FF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SSH Data Acquisition with OpenADB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0378B-6E00-4620-9BE4-209DCF3809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4207933" y="1362993"/>
            <a:ext cx="7347537" cy="41329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3C560-2AB8-4A94-ABCE-007B5BEC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960951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Shivam Pandey &amp; Sarvesh Chaudhary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05F18-047D-45EE-8231-17B0F633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AEF9944-A4F6-4C59-AEBD-678D6480B8EA}" type="slidenum">
              <a:rPr lang="en-US" smtClean="0"/>
              <a:pPr algn="l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3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A0760E15-5153-4237-BCEE-E8F37105F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2" t="2871" r="-1" b="621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FD071-A55E-48DA-95E2-8A64FC54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Satellite Altimetry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53B3-D260-4FE7-B756-F48EED0CD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Sea Surface Height [h]</a:t>
            </a:r>
            <a:endParaRPr lang="en-US" sz="2000" i="1">
              <a:cs typeface="Calibri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E948A-B3B0-446D-9418-1B06311B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Shivam Pandey &amp; Sarvesh Chaudhary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0E605-22BB-4639-87CA-56998D0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AEF9944-A4F6-4C59-AEBD-678D6480B8EA}" type="slidenum">
              <a:rPr lang="en-US">
                <a:solidFill>
                  <a:schemeClr val="tx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893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2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33BE0-3E85-4930-996B-50DA2D6D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109728" tIns="109728" rIns="109728" bIns="9144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GeoidIO</a:t>
            </a:r>
            <a:endParaRPr lang="en-US" sz="2600">
              <a:solidFill>
                <a:srgbClr val="FFFFFF"/>
              </a:solidFill>
              <a:ea typeface="Meiryo"/>
            </a:endParaRP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67EB677-9A60-4D9E-85F2-6CC5DD58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31239"/>
            <a:ext cx="7188199" cy="47921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BB526-38A0-4564-B59B-49AE0970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898989"/>
                </a:solidFill>
              </a:rPr>
              <a:t>Shivam Pandey &amp; Sarvesh Chaudhary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C3555-5B3E-418D-85E4-586A9F67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03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15BAF-B269-45C2-BCF8-ACB379A6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SSHIO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03397-AE24-4C8B-8351-BE3BF62C612B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pc="150"/>
              <a:t>Create a grid like Geoid-grid 1x1.</a:t>
            </a:r>
          </a:p>
          <a:p>
            <a:pPr indent="-228600" defTabSz="914400">
              <a:lnSpc>
                <a:spcPct val="9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pc="150"/>
              <a:t>For each readings of SSH get the closest location in the grid.</a:t>
            </a:r>
          </a:p>
          <a:p>
            <a:pPr indent="-228600" defTabSz="914400">
              <a:lnSpc>
                <a:spcPct val="9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pc="150"/>
              <a:t>Apply average for each point.</a:t>
            </a:r>
          </a:p>
        </p:txBody>
      </p:sp>
      <p:pic>
        <p:nvPicPr>
          <p:cNvPr id="3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B05403C9-78E9-4F83-99BE-75BA23EA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C2A9A5C0-F285-4E91-BAC2-798DFACFC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24" y="2729397"/>
            <a:ext cx="5225796" cy="348386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FFAF-05C7-4C81-8545-80078782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Shivam Pandey &amp; Sarvesh Chaudhary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62CB3-82EF-462F-82EE-070829A4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24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E188-4DF5-4E67-9C7C-B3360556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Added Data for SARAL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442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B8D22FD-752D-4F1D-B258-E1E06760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36" y="2742397"/>
            <a:ext cx="4937760" cy="3291840"/>
          </a:xfrm>
          <a:prstGeom prst="rect">
            <a:avLst/>
          </a:prstGeom>
        </p:spPr>
      </p:pic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0438D11-FAF1-4C32-AD16-146C97AE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04" y="2744731"/>
            <a:ext cx="49377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35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62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BA817-81DA-4CF8-9D45-480C085B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109728" tIns="109728" rIns="109728" bIns="91440" rtlCol="0" anchor="ctr">
            <a:norm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</a:rPr>
              <a:t>SSH Temporal Mean and Geoid</a:t>
            </a:r>
          </a:p>
        </p:txBody>
      </p:sp>
      <p:pic>
        <p:nvPicPr>
          <p:cNvPr id="3" name="Picture 6" descr="Chart&#10;&#10;Description automatically generated">
            <a:extLst>
              <a:ext uri="{FF2B5EF4-FFF2-40B4-BE49-F238E27FC236}">
                <a16:creationId xmlns:a16="http://schemas.microsoft.com/office/drawing/2014/main" id="{F3BF288E-2F25-44A9-BBD5-67FB0740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31239"/>
            <a:ext cx="7188199" cy="47921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BFDD5-4636-4B85-9574-F10BFE25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109728" tIns="109728" rIns="109728" bIns="9144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rgbClr val="898989"/>
                </a:solidFill>
              </a:rPr>
              <a:t>Shivam Pandey &amp; Sarvesh Chaudhary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D8F6E-2758-46DD-857B-2E0D0BF3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109728" tIns="109728" rIns="109728" bIns="9144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FAEF9944-A4F6-4C59-AEBD-678D6480B8EA}" type="slidenum">
              <a:rPr lang="en-US" sz="1100">
                <a:solidFill>
                  <a:srgbClr val="898989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27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2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20705-FE7F-4478-ACDC-9A50D4EB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MDT calculated with JASON2 Data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5474563F-0D06-4520-B1B6-538A2E088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6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0F020-6135-4024-AAC0-5CF75CA3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Shivam Pandey &amp; Sarvesh Chaudhary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4A0A3-0F17-4B43-A365-2644AC55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0E17-E2F7-4F33-BFEA-35AF12C3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MDT after outlier removal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2CC9A964-84FE-4638-894B-39BCC37F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31239"/>
            <a:ext cx="7188199" cy="4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3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63AF-8BEC-4CC0-8302-64C6D5C8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/>
              <a:t>MDT filtered</a:t>
            </a:r>
            <a:br>
              <a:rPr lang="en-US" sz="3400"/>
            </a:br>
            <a:r>
              <a:rPr lang="en-US" sz="3400"/>
              <a:t>2D Gaussian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D3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02D73701-7D8E-4C2D-A9BC-58B7D78B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6" y="2742397"/>
            <a:ext cx="4937760" cy="329184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C20E4042-CFFD-4D56-A60B-500E8A0ED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04" y="2744731"/>
            <a:ext cx="4937760" cy="32918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E1257-D326-460A-8C7B-5DA1B5E2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Shivam Pandey &amp; Sarvesh Chaudhary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1D126-DF06-4A09-A869-F9622014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7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9CD57B52-D10F-4425-B588-F075F520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614" y="1123527"/>
            <a:ext cx="6442767" cy="4604800"/>
          </a:xfrm>
          <a:prstGeom prst="rect">
            <a:avLst/>
          </a:prstGeom>
        </p:spPr>
      </p:pic>
      <p:pic>
        <p:nvPicPr>
          <p:cNvPr id="6" name="Graphic 6" descr="Arrow Right with solid fill">
            <a:extLst>
              <a:ext uri="{FF2B5EF4-FFF2-40B4-BE49-F238E27FC236}">
                <a16:creationId xmlns:a16="http://schemas.microsoft.com/office/drawing/2014/main" id="{0A149C45-9603-44D0-AE4C-F1F2CA17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780000">
            <a:off x="8054898" y="120619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685A7A-9F24-4220-B9FF-B7F294BCA15C}"/>
              </a:ext>
            </a:extLst>
          </p:cNvPr>
          <p:cNvSpPr txBox="1"/>
          <p:nvPr/>
        </p:nvSpPr>
        <p:spPr>
          <a:xfrm>
            <a:off x="1424225" y="2286662"/>
            <a:ext cx="13653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Latitude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569BFC-58CE-45F9-BFC1-6E837B8FF046}"/>
              </a:ext>
            </a:extLst>
          </p:cNvPr>
          <p:cNvSpPr txBox="1"/>
          <p:nvPr/>
        </p:nvSpPr>
        <p:spPr>
          <a:xfrm>
            <a:off x="9117292" y="11906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MDT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5B2F5-CA4F-4145-A083-8B33290A0E9B}"/>
              </a:ext>
            </a:extLst>
          </p:cNvPr>
          <p:cNvSpPr txBox="1"/>
          <p:nvPr/>
        </p:nvSpPr>
        <p:spPr>
          <a:xfrm>
            <a:off x="1424224" y="4447401"/>
            <a:ext cx="12713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2920685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ADB96-BE04-4DB7-9E82-CD8B102C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OCEAN Currents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5C5349-AEA2-4774-BF7C-35F187AE7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647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D73D4-9A39-49F1-8A03-B550BD13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Ocean Currents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8CEF751-3093-4882-8AF8-1007BF4DB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B4F7C-11DA-45CF-9F94-2F0052B4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7673" y="6356350"/>
            <a:ext cx="36158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Shivam Pandey &amp; Sarvesh Chaudhary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20493-6118-42A2-A74F-8B771384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AEF9944-A4F6-4C59-AEBD-678D6480B8E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83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2763468-547C-4A1E-8753-92C2118C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464" y="572845"/>
            <a:ext cx="5883305" cy="5627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7F9291-0E83-4162-BDED-01C83B9D2FCC}"/>
              </a:ext>
            </a:extLst>
          </p:cNvPr>
          <p:cNvSpPr txBox="1"/>
          <p:nvPr/>
        </p:nvSpPr>
        <p:spPr>
          <a:xfrm>
            <a:off x="9949543" y="591275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Herceg et.al</a:t>
            </a:r>
            <a:endParaRPr lang="en-US" sz="2400">
              <a:ea typeface="Meiry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F851D-0B1D-41D6-9CDD-5FBA4610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Shivam Pandey &amp; Sarvesh Chaudhary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EA7AE-AEDF-4E21-89FE-C241650E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72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olo journey">
            <a:extLst>
              <a:ext uri="{FF2B5EF4-FFF2-40B4-BE49-F238E27FC236}">
                <a16:creationId xmlns:a16="http://schemas.microsoft.com/office/drawing/2014/main" id="{BBB33157-B956-48F1-A43E-9F105BF83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6435" b="85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3B985-A0E6-4234-B022-67732C94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169982"/>
            <a:ext cx="10530318" cy="2736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Visualize it Closer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550D9-35D5-4AE9-8291-DBDCF317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AEF9944-A4F6-4C59-AEBD-678D6480B8EA}" type="slidenum">
              <a:rPr lang="en-US" sz="2200">
                <a:solidFill>
                  <a:schemeClr val="tx2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30</a:t>
            </a:fld>
            <a:endParaRPr lang="en-US" sz="2200">
              <a:solidFill>
                <a:schemeClr val="tx2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F56CA-C84B-4746-B4C7-113B4B8A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545642"/>
            <a:ext cx="3474720" cy="240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2"/>
                </a:solidFill>
                <a:latin typeface="Calibri" panose="020F0502020204030204"/>
                <a:ea typeface="+mn-ea"/>
                <a:cs typeface="+mn-cs"/>
              </a:rPr>
              <a:t>Shivam Pandey &amp; Sarvesh Chaudhary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8" name="Straight Connector 19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167C9B-375B-4137-96E7-A270E9A4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3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01EEF4-14A5-4C95-9E31-C13FF9BD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7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875CB60-0ADB-4461-9603-35F613FBE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281D0-838E-44E6-90D4-C62AC689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374" y="585216"/>
            <a:ext cx="3993426" cy="3312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 for Excess Interpretation [Experimental]</a:t>
            </a: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6BF7E2D7-4481-49F0-A49E-CF92656D2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4" y="1076342"/>
            <a:ext cx="6809060" cy="45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9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D77B92-CB36-4B20-A59A-59625E0F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22146-B16F-43CF-AB91-43B2094D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>
                <a:cs typeface="Calibri Light"/>
              </a:rPr>
              <a:t>Reasons of k-means not working</a:t>
            </a:r>
            <a:endParaRPr lang="en-US" sz="4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747EF9-11EE-44E3-90E8-D16ED459D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124033"/>
              </p:ext>
            </p:extLst>
          </p:nvPr>
        </p:nvGraphicFramePr>
        <p:xfrm>
          <a:off x="5407705" y="1014154"/>
          <a:ext cx="5962720" cy="497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2790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3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31" name="Freeform: Shape 14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16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17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18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B3FF0-2DB7-4365-B379-40C5730E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pic>
        <p:nvPicPr>
          <p:cNvPr id="3" name="Picture 5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B2A19840-AC9E-4F8E-B930-A6F3E529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365" y="743798"/>
            <a:ext cx="3958551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DB997-8370-440A-B121-59A4CB8C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Shivam Pandey &amp; Sarvesh Chaudhary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704E-C43D-4CF4-AC39-7E43D39F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AEF9944-A4F6-4C59-AEBD-678D6480B8EA}" type="slidenum">
              <a:rPr lang="en-US" smtClean="0"/>
              <a:pPr defTabSz="914400"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53554FC3-229D-476D-B1C8-C263868C7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4" r="10099" b="908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D62C-96D8-4260-B91A-DC167ED3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5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4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7" descr="A picture containing outdoor, transport&#10;&#10;Description automatically generated">
            <a:extLst>
              <a:ext uri="{FF2B5EF4-FFF2-40B4-BE49-F238E27FC236}">
                <a16:creationId xmlns:a16="http://schemas.microsoft.com/office/drawing/2014/main" id="{7F0944A0-D103-49B1-93C7-52FC89E98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00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4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F7489-E09D-4C0B-B5B9-322D8D64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Gravity Field and Steady-State Ocean Circulation Explorer</a:t>
            </a:r>
          </a:p>
        </p:txBody>
      </p:sp>
      <p:sp>
        <p:nvSpPr>
          <p:cNvPr id="42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AD5A5C-3918-4FC7-B4D4-E02E78F6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Shivam Pandey &amp; Sarvesh Chaudhary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0F2EC-AF65-4AB0-A3D3-F0511978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AEF9944-A4F6-4C59-AEBD-678D6480B8EA}" type="slidenum">
              <a:rPr lang="en-US">
                <a:solidFill>
                  <a:schemeClr val="tx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7722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C800116E-7018-4146-9292-256C4CEEA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3" r="22965" b="483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632FA-3F27-4415-81F2-EEE01129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ea typeface="Meiryo"/>
              </a:rPr>
              <a:t>Geoid from GOCE [</a:t>
            </a:r>
            <a:r>
              <a:rPr lang="en-US" sz="2800" i="1">
                <a:ea typeface="Meiryo"/>
              </a:rPr>
              <a:t>N</a:t>
            </a:r>
            <a:r>
              <a:rPr lang="en-US" sz="2800">
                <a:ea typeface="Meiryo"/>
              </a:rPr>
              <a:t>]</a:t>
            </a:r>
            <a:endParaRPr lang="en-US" sz="280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C5BD3-FF39-4898-BEE6-4E4E428D4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z="1700">
                <a:ea typeface="Meiryo"/>
              </a:rPr>
              <a:t>Provides the Gravity measurement with </a:t>
            </a:r>
            <a:r>
              <a:rPr lang="en-US" sz="1700" b="1">
                <a:ea typeface="Meiryo"/>
              </a:rPr>
              <a:t>higher spatial resolution</a:t>
            </a:r>
            <a:r>
              <a:rPr lang="en-US" sz="1700">
                <a:ea typeface="Meiryo"/>
              </a:rPr>
              <a:t>.</a:t>
            </a:r>
          </a:p>
          <a:p>
            <a:r>
              <a:rPr lang="en-US" sz="1700">
                <a:ea typeface="Meiryo"/>
              </a:rPr>
              <a:t>Previously used </a:t>
            </a:r>
            <a:r>
              <a:rPr lang="en-US" sz="1700" b="1">
                <a:ea typeface="Meiryo"/>
              </a:rPr>
              <a:t>GRACE</a:t>
            </a:r>
            <a:r>
              <a:rPr lang="en-US" sz="1700">
                <a:ea typeface="Meiryo"/>
              </a:rPr>
              <a:t> was meant to provide </a:t>
            </a:r>
            <a:r>
              <a:rPr lang="en-US" sz="1700" i="1">
                <a:ea typeface="Meiryo"/>
              </a:rPr>
              <a:t>higher temporal</a:t>
            </a:r>
            <a:r>
              <a:rPr lang="en-US" sz="1700">
                <a:ea typeface="Meiryo"/>
              </a:rPr>
              <a:t> resolution but due to use of </a:t>
            </a:r>
            <a:r>
              <a:rPr lang="en-US" sz="1700" i="1">
                <a:ea typeface="Meiryo"/>
              </a:rPr>
              <a:t>larger wavelength</a:t>
            </a:r>
            <a:r>
              <a:rPr lang="en-US" sz="1700">
                <a:ea typeface="Meiryo"/>
              </a:rPr>
              <a:t> was unable to provide much better precision on higher spatial resolution.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5438E-0F2B-4623-8D1D-7212D285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Shivam Pandey &amp; Sarvesh Chaudhary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E83CF-51FE-4AAE-8B7A-7302EC92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D612F7A1-7561-444E-8D0E-467F8E4BF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9" b="2"/>
          <a:stretch/>
        </p:blipFill>
        <p:spPr>
          <a:xfrm>
            <a:off x="6997974" y="706170"/>
            <a:ext cx="4492357" cy="54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40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93B9-EC31-4961-A730-07EB50BC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4100">
                <a:ea typeface="Meiryo"/>
              </a:rPr>
              <a:t>Mean Dynamic Topography</a:t>
            </a:r>
            <a:endParaRPr lang="en-US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2C48-0E56-40CA-B716-629E3894A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z="2000" b="1">
                <a:ea typeface="Meiryo"/>
                <a:cs typeface="Calibri"/>
              </a:rPr>
              <a:t>IDT  = SSH – Geoid</a:t>
            </a:r>
          </a:p>
          <a:p>
            <a:r>
              <a:rPr lang="en-US" sz="2000">
                <a:ea typeface="Meiryo"/>
                <a:cs typeface="Calibri"/>
              </a:rPr>
              <a:t>SSH is disturbed by local factors like moving objects etc.</a:t>
            </a:r>
          </a:p>
          <a:p>
            <a:r>
              <a:rPr lang="en-US" sz="2000" b="1">
                <a:ea typeface="Meiryo"/>
                <a:cs typeface="Calibri"/>
              </a:rPr>
              <a:t>MDT = mean SSH</a:t>
            </a:r>
            <a:r>
              <a:rPr lang="en-US" sz="2000" b="1" i="1">
                <a:ea typeface="Meiryo"/>
                <a:cs typeface="Calibri"/>
              </a:rPr>
              <a:t> – Geoid</a:t>
            </a:r>
          </a:p>
          <a:p>
            <a:r>
              <a:rPr lang="en-US" sz="2000">
                <a:ea typeface="Meiryo"/>
              </a:rPr>
              <a:t>Repeated Track Method is applied to the Satellite Altimetry.</a:t>
            </a:r>
            <a:endParaRPr lang="en-US" sz="2000">
              <a:ea typeface="Meiryo"/>
              <a:cs typeface="Calibri"/>
            </a:endParaRPr>
          </a:p>
          <a:p>
            <a:r>
              <a:rPr lang="en-US" sz="2000" i="1">
                <a:ea typeface="Meiryo"/>
              </a:rPr>
              <a:t>Proceed with the </a:t>
            </a:r>
            <a:r>
              <a:rPr lang="en-US" sz="2000" b="1" i="1">
                <a:ea typeface="Meiryo"/>
              </a:rPr>
              <a:t>stationary geoid</a:t>
            </a:r>
            <a:r>
              <a:rPr lang="en-US" sz="2000" i="1">
                <a:ea typeface="Meiryo"/>
              </a:rPr>
              <a:t> assumption </a:t>
            </a:r>
            <a:endParaRPr lang="en-US" sz="2000" i="1">
              <a:ea typeface="Meiryo"/>
              <a:cs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diagram, surface chart&#10;&#10;Description automatically generated">
            <a:extLst>
              <a:ext uri="{FF2B5EF4-FFF2-40B4-BE49-F238E27FC236}">
                <a16:creationId xmlns:a16="http://schemas.microsoft.com/office/drawing/2014/main" id="{747B413E-AC13-4CCD-A777-C8F2237F8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376" y="807593"/>
            <a:ext cx="5726303" cy="5239568"/>
          </a:xfrm>
          <a:prstGeom prst="rect">
            <a:avLst/>
          </a:prstGeom>
          <a:effectLst/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8C5DC4-11A3-4911-AA38-F2C450487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303030"/>
                </a:solidFill>
              </a:rPr>
              <a:t>Shivam Pandey &amp; Sarvesh Chaudhary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3B5C1C-8D4C-4F98-B217-F273D275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30303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DD46A-1C1E-4B25-BBC4-C92C0D511888}"/>
              </a:ext>
            </a:extLst>
          </p:cNvPr>
          <p:cNvSpPr txBox="1"/>
          <p:nvPr/>
        </p:nvSpPr>
        <p:spPr>
          <a:xfrm>
            <a:off x="9321800" y="5867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Christian, Carl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2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8876CCFB-820A-4034-90E6-CB4DD5C5B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7" r="9091" b="74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7DC3A-9903-406C-BE74-0CA016B2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>
                <a:ea typeface="Meiryo"/>
              </a:rPr>
              <a:t>Data Filtering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4992D-C297-433E-9395-2BEB5C26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Due to several remaining error sources, geodetic MDTs are usually filtered before ocean currents are calculated.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400">
                <a:ea typeface="Meiryo"/>
              </a:rPr>
              <a:t>Gaussian (Binghum 2014)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400">
                <a:ea typeface="Meiryo"/>
              </a:rPr>
              <a:t>Other Spatial Averaging </a:t>
            </a:r>
            <a:r>
              <a:rPr lang="en-US" sz="2400">
                <a:ea typeface="+mn-lt"/>
                <a:cs typeface="+mn-lt"/>
              </a:rPr>
              <a:t>(Binghum 2014)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400">
                <a:ea typeface="Meiryo"/>
              </a:rPr>
              <a:t>Non-Liner diffusion [Used for steep gradients](Binghum 2010)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sz="2400">
              <a:ea typeface="Meiry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E76CB-5EE5-42AC-86D0-333EFA75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Shivam Pandey &amp; Sarvesh Chaudhary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3934E-895F-4D26-8654-DD81381A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21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9CD57B52-D10F-4425-B588-F075F520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614" y="1123527"/>
            <a:ext cx="6442767" cy="4604800"/>
          </a:xfrm>
          <a:prstGeom prst="rect">
            <a:avLst/>
          </a:prstGeom>
        </p:spPr>
      </p:pic>
      <p:pic>
        <p:nvPicPr>
          <p:cNvPr id="6" name="Graphic 6" descr="Arrow Right with solid fill">
            <a:extLst>
              <a:ext uri="{FF2B5EF4-FFF2-40B4-BE49-F238E27FC236}">
                <a16:creationId xmlns:a16="http://schemas.microsoft.com/office/drawing/2014/main" id="{0A149C45-9603-44D0-AE4C-F1F2CA17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780000">
            <a:off x="8054898" y="120619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69BFC-58CE-45F9-BFC1-6E837B8FF046}"/>
              </a:ext>
            </a:extLst>
          </p:cNvPr>
          <p:cNvSpPr txBox="1"/>
          <p:nvPr/>
        </p:nvSpPr>
        <p:spPr>
          <a:xfrm>
            <a:off x="9117292" y="11906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MDT</a:t>
            </a:r>
          </a:p>
        </p:txBody>
      </p:sp>
    </p:spTree>
    <p:extLst>
      <p:ext uri="{BB962C8B-B14F-4D97-AF65-F5344CB8AC3E}">
        <p14:creationId xmlns:p14="http://schemas.microsoft.com/office/powerpoint/2010/main" val="198733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BACBA-52A4-4214-BADC-5FAAE2E3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Expected Results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1DC0BFA-02E8-4595-A768-AFDCA3CB8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365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Application>Microsoft Office PowerPoint</Application>
  <PresentationFormat>Widescreen</PresentationFormat>
  <Slides>35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Ocean circulation</vt:lpstr>
      <vt:lpstr>Satellite Altimetry</vt:lpstr>
      <vt:lpstr>PowerPoint Presentation</vt:lpstr>
      <vt:lpstr>Gravity Field and Steady-State Ocean Circulation Explorer</vt:lpstr>
      <vt:lpstr>Geoid from GOCE [N]</vt:lpstr>
      <vt:lpstr>Mean Dynamic Topography</vt:lpstr>
      <vt:lpstr>Data Filtering</vt:lpstr>
      <vt:lpstr>PowerPoint Presentation</vt:lpstr>
      <vt:lpstr>Expected Results</vt:lpstr>
      <vt:lpstr>Steps to Follow</vt:lpstr>
      <vt:lpstr>Dataset</vt:lpstr>
      <vt:lpstr>PowerPoint Presentation</vt:lpstr>
      <vt:lpstr>SSH Data for JASON2 and SARAL</vt:lpstr>
      <vt:lpstr>PowerPoint Presentation</vt:lpstr>
      <vt:lpstr>PowerPoint Presentation</vt:lpstr>
      <vt:lpstr>Say Hi to GOCEAN</vt:lpstr>
      <vt:lpstr>PowerPoint Presentation</vt:lpstr>
      <vt:lpstr>Modules in GOCEAN</vt:lpstr>
      <vt:lpstr>SSH Data Acquisition with OpenADB</vt:lpstr>
      <vt:lpstr>GeoidIO</vt:lpstr>
      <vt:lpstr>SSHIO</vt:lpstr>
      <vt:lpstr>Added Data for SARAL</vt:lpstr>
      <vt:lpstr>SSH Temporal Mean and Geoid</vt:lpstr>
      <vt:lpstr>MDT calculated with JASON2 Data</vt:lpstr>
      <vt:lpstr>MDT after outlier removal</vt:lpstr>
      <vt:lpstr>MDT filtered 2D Gaussian</vt:lpstr>
      <vt:lpstr>PowerPoint Presentation</vt:lpstr>
      <vt:lpstr>OCEAN Currents</vt:lpstr>
      <vt:lpstr>Ocean Currents</vt:lpstr>
      <vt:lpstr>Visualize it Closer</vt:lpstr>
      <vt:lpstr>PowerPoint Presentation</vt:lpstr>
      <vt:lpstr>Clustering for Excess Interpretation [Experimental]</vt:lpstr>
      <vt:lpstr>Reasons of k-means not working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</dc:title>
  <dc:creator/>
  <cp:revision>14</cp:revision>
  <dcterms:created xsi:type="dcterms:W3CDTF">2021-04-08T05:56:42Z</dcterms:created>
  <dcterms:modified xsi:type="dcterms:W3CDTF">2021-05-12T08:15:22Z</dcterms:modified>
</cp:coreProperties>
</file>